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87" r:id="rId2"/>
    <p:sldId id="261" r:id="rId3"/>
    <p:sldId id="273" r:id="rId4"/>
    <p:sldId id="262" r:id="rId5"/>
    <p:sldId id="264" r:id="rId6"/>
    <p:sldId id="258" r:id="rId7"/>
    <p:sldId id="257" r:id="rId8"/>
    <p:sldId id="270" r:id="rId9"/>
    <p:sldId id="271" r:id="rId10"/>
    <p:sldId id="288" r:id="rId11"/>
    <p:sldId id="266" r:id="rId12"/>
    <p:sldId id="275" r:id="rId13"/>
    <p:sldId id="286" r:id="rId14"/>
    <p:sldId id="285" r:id="rId15"/>
  </p:sldIdLst>
  <p:sldSz cx="9144000" cy="5143500" type="screen16x9"/>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03C"/>
    <a:srgbClr val="5A5434"/>
    <a:srgbClr val="655E39"/>
    <a:srgbClr val="67603B"/>
    <a:srgbClr val="E9344C"/>
    <a:srgbClr val="BD152D"/>
    <a:srgbClr val="8E1022"/>
    <a:srgbClr val="8B0B20"/>
    <a:srgbClr val="39090C"/>
    <a:srgbClr val="475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250" y="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6BC96-A087-4BEB-98C0-E0F2CFFFAE83}" type="datetimeFigureOut">
              <a:rPr lang="zh-CN" altLang="en-US" smtClean="0"/>
              <a:t>2020-12-6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857C2-5354-47DA-81C8-15297E036B52}" type="slidenum">
              <a:rPr lang="zh-CN" altLang="en-US" smtClean="0"/>
              <a:t>‹#›</a:t>
            </a:fld>
            <a:endParaRPr lang="zh-CN" altLang="en-US"/>
          </a:p>
        </p:txBody>
      </p:sp>
    </p:spTree>
    <p:extLst>
      <p:ext uri="{BB962C8B-B14F-4D97-AF65-F5344CB8AC3E}">
        <p14:creationId xmlns:p14="http://schemas.microsoft.com/office/powerpoint/2010/main" val="171106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a:t>
            </a:fld>
            <a:endParaRPr lang="zh-CN" altLang="en-US"/>
          </a:p>
        </p:txBody>
      </p:sp>
    </p:spTree>
    <p:extLst>
      <p:ext uri="{BB962C8B-B14F-4D97-AF65-F5344CB8AC3E}">
        <p14:creationId xmlns:p14="http://schemas.microsoft.com/office/powerpoint/2010/main" val="297476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10</a:t>
            </a:fld>
            <a:endParaRPr lang="zh-CN" altLang="en-US"/>
          </a:p>
        </p:txBody>
      </p:sp>
    </p:spTree>
    <p:extLst>
      <p:ext uri="{BB962C8B-B14F-4D97-AF65-F5344CB8AC3E}">
        <p14:creationId xmlns:p14="http://schemas.microsoft.com/office/powerpoint/2010/main" val="3366316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11</a:t>
            </a:fld>
            <a:endParaRPr lang="zh-CN" altLang="en-US"/>
          </a:p>
        </p:txBody>
      </p:sp>
    </p:spTree>
    <p:extLst>
      <p:ext uri="{BB962C8B-B14F-4D97-AF65-F5344CB8AC3E}">
        <p14:creationId xmlns:p14="http://schemas.microsoft.com/office/powerpoint/2010/main" val="104480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12</a:t>
            </a:fld>
            <a:endParaRPr lang="zh-CN" altLang="en-US"/>
          </a:p>
        </p:txBody>
      </p:sp>
    </p:spTree>
    <p:extLst>
      <p:ext uri="{BB962C8B-B14F-4D97-AF65-F5344CB8AC3E}">
        <p14:creationId xmlns:p14="http://schemas.microsoft.com/office/powerpoint/2010/main" val="3813685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13</a:t>
            </a:fld>
            <a:endParaRPr lang="zh-CN" altLang="en-US"/>
          </a:p>
        </p:txBody>
      </p:sp>
    </p:spTree>
    <p:extLst>
      <p:ext uri="{BB962C8B-B14F-4D97-AF65-F5344CB8AC3E}">
        <p14:creationId xmlns:p14="http://schemas.microsoft.com/office/powerpoint/2010/main" val="5034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14</a:t>
            </a:fld>
            <a:endParaRPr lang="zh-CN" altLang="en-US"/>
          </a:p>
        </p:txBody>
      </p:sp>
    </p:spTree>
    <p:extLst>
      <p:ext uri="{BB962C8B-B14F-4D97-AF65-F5344CB8AC3E}">
        <p14:creationId xmlns:p14="http://schemas.microsoft.com/office/powerpoint/2010/main" val="396897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目录页</a:t>
            </a:r>
          </a:p>
        </p:txBody>
      </p:sp>
      <p:sp>
        <p:nvSpPr>
          <p:cNvPr id="4" name="灯片编号占位符 3"/>
          <p:cNvSpPr>
            <a:spLocks noGrp="1"/>
          </p:cNvSpPr>
          <p:nvPr>
            <p:ph type="sldNum" sz="quarter" idx="10"/>
          </p:nvPr>
        </p:nvSpPr>
        <p:spPr/>
        <p:txBody>
          <a:bodyPr/>
          <a:lstStyle/>
          <a:p>
            <a:fld id="{653857C2-5354-47DA-81C8-15297E036B52}" type="slidenum">
              <a:rPr lang="zh-CN" altLang="en-US" smtClean="0"/>
              <a:t>2</a:t>
            </a:fld>
            <a:endParaRPr lang="zh-CN" altLang="en-US"/>
          </a:p>
        </p:txBody>
      </p:sp>
    </p:spTree>
    <p:extLst>
      <p:ext uri="{BB962C8B-B14F-4D97-AF65-F5344CB8AC3E}">
        <p14:creationId xmlns:p14="http://schemas.microsoft.com/office/powerpoint/2010/main" val="175172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绪论</a:t>
            </a:r>
          </a:p>
        </p:txBody>
      </p:sp>
      <p:sp>
        <p:nvSpPr>
          <p:cNvPr id="4" name="灯片编号占位符 3"/>
          <p:cNvSpPr>
            <a:spLocks noGrp="1"/>
          </p:cNvSpPr>
          <p:nvPr>
            <p:ph type="sldNum" sz="quarter" idx="10"/>
          </p:nvPr>
        </p:nvSpPr>
        <p:spPr/>
        <p:txBody>
          <a:bodyPr/>
          <a:lstStyle/>
          <a:p>
            <a:fld id="{653857C2-5354-47DA-81C8-15297E036B52}" type="slidenum">
              <a:rPr lang="zh-CN" altLang="en-US" smtClean="0"/>
              <a:t>3</a:t>
            </a:fld>
            <a:endParaRPr lang="zh-CN" altLang="en-US"/>
          </a:p>
        </p:txBody>
      </p:sp>
    </p:spTree>
    <p:extLst>
      <p:ext uri="{BB962C8B-B14F-4D97-AF65-F5344CB8AC3E}">
        <p14:creationId xmlns:p14="http://schemas.microsoft.com/office/powerpoint/2010/main" val="150557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选题背景</a:t>
            </a:r>
          </a:p>
        </p:txBody>
      </p:sp>
      <p:sp>
        <p:nvSpPr>
          <p:cNvPr id="4" name="灯片编号占位符 3"/>
          <p:cNvSpPr>
            <a:spLocks noGrp="1"/>
          </p:cNvSpPr>
          <p:nvPr>
            <p:ph type="sldNum" sz="quarter" idx="10"/>
          </p:nvPr>
        </p:nvSpPr>
        <p:spPr/>
        <p:txBody>
          <a:bodyPr/>
          <a:lstStyle/>
          <a:p>
            <a:fld id="{653857C2-5354-47DA-81C8-15297E036B52}" type="slidenum">
              <a:rPr lang="zh-CN" altLang="en-US" smtClean="0"/>
              <a:t>4</a:t>
            </a:fld>
            <a:endParaRPr lang="zh-CN" altLang="en-US"/>
          </a:p>
        </p:txBody>
      </p:sp>
    </p:spTree>
    <p:extLst>
      <p:ext uri="{BB962C8B-B14F-4D97-AF65-F5344CB8AC3E}">
        <p14:creationId xmlns:p14="http://schemas.microsoft.com/office/powerpoint/2010/main" val="335556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5</a:t>
            </a:fld>
            <a:endParaRPr lang="zh-CN" altLang="en-US"/>
          </a:p>
        </p:txBody>
      </p:sp>
    </p:spTree>
    <p:extLst>
      <p:ext uri="{BB962C8B-B14F-4D97-AF65-F5344CB8AC3E}">
        <p14:creationId xmlns:p14="http://schemas.microsoft.com/office/powerpoint/2010/main" val="335522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6</a:t>
            </a:fld>
            <a:endParaRPr lang="zh-CN" altLang="en-US"/>
          </a:p>
        </p:txBody>
      </p:sp>
    </p:spTree>
    <p:extLst>
      <p:ext uri="{BB962C8B-B14F-4D97-AF65-F5344CB8AC3E}">
        <p14:creationId xmlns:p14="http://schemas.microsoft.com/office/powerpoint/2010/main" val="73690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7</a:t>
            </a:fld>
            <a:endParaRPr lang="zh-CN" altLang="en-US"/>
          </a:p>
        </p:txBody>
      </p:sp>
    </p:spTree>
    <p:extLst>
      <p:ext uri="{BB962C8B-B14F-4D97-AF65-F5344CB8AC3E}">
        <p14:creationId xmlns:p14="http://schemas.microsoft.com/office/powerpoint/2010/main" val="336046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8</a:t>
            </a:fld>
            <a:endParaRPr lang="zh-CN" altLang="en-US"/>
          </a:p>
        </p:txBody>
      </p:sp>
    </p:spTree>
    <p:extLst>
      <p:ext uri="{BB962C8B-B14F-4D97-AF65-F5344CB8AC3E}">
        <p14:creationId xmlns:p14="http://schemas.microsoft.com/office/powerpoint/2010/main" val="2116056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3857C2-5354-47DA-81C8-15297E036B52}" type="slidenum">
              <a:rPr lang="zh-CN" altLang="en-US" smtClean="0"/>
              <a:t>9</a:t>
            </a:fld>
            <a:endParaRPr lang="zh-CN" altLang="en-US"/>
          </a:p>
        </p:txBody>
      </p:sp>
    </p:spTree>
    <p:extLst>
      <p:ext uri="{BB962C8B-B14F-4D97-AF65-F5344CB8AC3E}">
        <p14:creationId xmlns:p14="http://schemas.microsoft.com/office/powerpoint/2010/main" val="2738113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302382649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422352876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182901541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355484361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142660917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326051270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419731922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178001784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2767788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270103468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CD1E31-880C-4E28-A67C-B893089778A4}" type="datetimeFigureOut">
              <a:rPr lang="zh-CN" altLang="en-US" smtClean="0"/>
              <a:t>2020-12-6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347957975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DCD1E31-880C-4E28-A67C-B893089778A4}" type="datetimeFigureOut">
              <a:rPr lang="zh-CN" altLang="en-US" smtClean="0"/>
              <a:t>2020-12-6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79A6450-41E7-429E-A4AE-10EF9B4C55BD}" type="slidenum">
              <a:rPr lang="zh-CN" altLang="en-US" smtClean="0"/>
              <a:t>‹#›</a:t>
            </a:fld>
            <a:endParaRPr lang="zh-CN" altLang="en-US"/>
          </a:p>
        </p:txBody>
      </p:sp>
    </p:spTree>
    <p:extLst>
      <p:ext uri="{BB962C8B-B14F-4D97-AF65-F5344CB8AC3E}">
        <p14:creationId xmlns:p14="http://schemas.microsoft.com/office/powerpoint/2010/main" val="15973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ee.com/adanzzz/pics/raw/master/img/20201206164653.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E:\陈建\网上作图\PP制作\素材\未标题-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8051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9752" y="1030072"/>
            <a:ext cx="4928850" cy="1015663"/>
          </a:xfrm>
          <a:prstGeom prst="rect">
            <a:avLst/>
          </a:prstGeom>
          <a:noFill/>
        </p:spPr>
        <p:txBody>
          <a:bodyPr wrap="none" rtlCol="0">
            <a:spAutoFit/>
          </a:bodyPr>
          <a:lstStyle/>
          <a:p>
            <a:r>
              <a:rPr lang="en-US" altLang="zh-CN" sz="6000"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Sexy Tea ERP</a:t>
            </a:r>
            <a:endParaRPr lang="zh-CN" altLang="en-US" sz="6000"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11" name="TextBox 10"/>
          <p:cNvSpPr txBox="1"/>
          <p:nvPr/>
        </p:nvSpPr>
        <p:spPr>
          <a:xfrm>
            <a:off x="3088176" y="2148558"/>
            <a:ext cx="1005403"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指导老师</a:t>
            </a:r>
          </a:p>
        </p:txBody>
      </p:sp>
      <p:sp>
        <p:nvSpPr>
          <p:cNvPr id="12" name="TextBox 11"/>
          <p:cNvSpPr txBox="1"/>
          <p:nvPr/>
        </p:nvSpPr>
        <p:spPr>
          <a:xfrm>
            <a:off x="4250204" y="2148558"/>
            <a:ext cx="800219" cy="338554"/>
          </a:xfrm>
          <a:prstGeom prst="rect">
            <a:avLst/>
          </a:prstGeom>
          <a:noFill/>
        </p:spPr>
        <p:txBody>
          <a:bodyPr wrap="none" rtlCol="0">
            <a:spAutoFit/>
          </a:bodyPr>
          <a:lstStyle/>
          <a:p>
            <a:pPr algn="ctr"/>
            <a:r>
              <a:rPr lang="zh-CN" altLang="en-US" sz="1600" dirty="0">
                <a:solidFill>
                  <a:schemeClr val="bg1"/>
                </a:solidFill>
                <a:latin typeface="方正兰亭黑简体" pitchFamily="2" charset="-122"/>
                <a:ea typeface="方正兰亭黑简体" pitchFamily="2" charset="-122"/>
              </a:rPr>
              <a:t>陈世峰</a:t>
            </a:r>
          </a:p>
        </p:txBody>
      </p:sp>
      <p:pic>
        <p:nvPicPr>
          <p:cNvPr id="4" name="班得瑞乐团 - childhood memory - bandari 童年.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68544" y="4524375"/>
            <a:ext cx="609600" cy="609600"/>
          </a:xfrm>
          <a:prstGeom prst="rect">
            <a:avLst/>
          </a:prstGeom>
        </p:spPr>
      </p:pic>
      <p:sp>
        <p:nvSpPr>
          <p:cNvPr id="17" name="TextBox 10">
            <a:extLst>
              <a:ext uri="{FF2B5EF4-FFF2-40B4-BE49-F238E27FC236}">
                <a16:creationId xmlns:a16="http://schemas.microsoft.com/office/drawing/2014/main" id="{F1972D8A-088D-4A92-B3B3-7E447A119906}"/>
              </a:ext>
            </a:extLst>
          </p:cNvPr>
          <p:cNvSpPr txBox="1"/>
          <p:nvPr/>
        </p:nvSpPr>
        <p:spPr>
          <a:xfrm>
            <a:off x="3498544" y="2589935"/>
            <a:ext cx="595035"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组长</a:t>
            </a:r>
          </a:p>
        </p:txBody>
      </p:sp>
      <p:sp>
        <p:nvSpPr>
          <p:cNvPr id="18" name="TextBox 10">
            <a:extLst>
              <a:ext uri="{FF2B5EF4-FFF2-40B4-BE49-F238E27FC236}">
                <a16:creationId xmlns:a16="http://schemas.microsoft.com/office/drawing/2014/main" id="{9340129F-44C7-494D-9A60-5A3DE968222D}"/>
              </a:ext>
            </a:extLst>
          </p:cNvPr>
          <p:cNvSpPr txBox="1"/>
          <p:nvPr/>
        </p:nvSpPr>
        <p:spPr>
          <a:xfrm>
            <a:off x="4250204" y="2606308"/>
            <a:ext cx="800219"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周洵民</a:t>
            </a:r>
          </a:p>
        </p:txBody>
      </p:sp>
      <p:sp>
        <p:nvSpPr>
          <p:cNvPr id="20" name="TextBox 10">
            <a:extLst>
              <a:ext uri="{FF2B5EF4-FFF2-40B4-BE49-F238E27FC236}">
                <a16:creationId xmlns:a16="http://schemas.microsoft.com/office/drawing/2014/main" id="{066C2660-E119-4D1D-9896-379BB0BBAB2F}"/>
              </a:ext>
            </a:extLst>
          </p:cNvPr>
          <p:cNvSpPr txBox="1"/>
          <p:nvPr/>
        </p:nvSpPr>
        <p:spPr>
          <a:xfrm>
            <a:off x="3497299" y="3035375"/>
            <a:ext cx="595035"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组员</a:t>
            </a:r>
          </a:p>
        </p:txBody>
      </p:sp>
      <p:sp>
        <p:nvSpPr>
          <p:cNvPr id="24" name="TextBox 10">
            <a:extLst>
              <a:ext uri="{FF2B5EF4-FFF2-40B4-BE49-F238E27FC236}">
                <a16:creationId xmlns:a16="http://schemas.microsoft.com/office/drawing/2014/main" id="{1791969D-4EA9-4378-838A-C15834653BD1}"/>
              </a:ext>
            </a:extLst>
          </p:cNvPr>
          <p:cNvSpPr txBox="1"/>
          <p:nvPr/>
        </p:nvSpPr>
        <p:spPr>
          <a:xfrm>
            <a:off x="4250204" y="3064058"/>
            <a:ext cx="800219" cy="1323439"/>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谢华晖</a:t>
            </a:r>
            <a:endParaRPr lang="en-US" altLang="zh-CN" sz="1600" dirty="0">
              <a:solidFill>
                <a:schemeClr val="bg1"/>
              </a:solidFill>
              <a:latin typeface="方正兰亭黑简体" pitchFamily="2" charset="-122"/>
              <a:ea typeface="方正兰亭黑简体" pitchFamily="2" charset="-122"/>
            </a:endParaRPr>
          </a:p>
          <a:p>
            <a:r>
              <a:rPr lang="zh-CN" altLang="en-US" sz="1600" dirty="0">
                <a:solidFill>
                  <a:schemeClr val="bg1"/>
                </a:solidFill>
                <a:latin typeface="方正兰亭黑简体" pitchFamily="2" charset="-122"/>
                <a:ea typeface="方正兰亭黑简体" pitchFamily="2" charset="-122"/>
              </a:rPr>
              <a:t>程幸伟</a:t>
            </a:r>
            <a:endParaRPr lang="en-US" altLang="zh-CN" sz="1600" dirty="0">
              <a:solidFill>
                <a:schemeClr val="bg1"/>
              </a:solidFill>
              <a:latin typeface="方正兰亭黑简体" pitchFamily="2" charset="-122"/>
              <a:ea typeface="方正兰亭黑简体" pitchFamily="2" charset="-122"/>
            </a:endParaRPr>
          </a:p>
          <a:p>
            <a:r>
              <a:rPr lang="zh-CN" altLang="en-US" sz="1600" dirty="0">
                <a:solidFill>
                  <a:schemeClr val="bg1"/>
                </a:solidFill>
                <a:latin typeface="方正兰亭黑简体" pitchFamily="2" charset="-122"/>
                <a:ea typeface="方正兰亭黑简体" pitchFamily="2" charset="-122"/>
              </a:rPr>
              <a:t>梁瑞润</a:t>
            </a:r>
            <a:endParaRPr lang="en-US" altLang="zh-CN" sz="1600" dirty="0">
              <a:solidFill>
                <a:schemeClr val="bg1"/>
              </a:solidFill>
              <a:latin typeface="方正兰亭黑简体" pitchFamily="2" charset="-122"/>
              <a:ea typeface="方正兰亭黑简体" pitchFamily="2" charset="-122"/>
            </a:endParaRPr>
          </a:p>
          <a:p>
            <a:r>
              <a:rPr lang="zh-CN" altLang="en-US" sz="1600" dirty="0">
                <a:solidFill>
                  <a:schemeClr val="bg1"/>
                </a:solidFill>
                <a:latin typeface="方正兰亭黑简体" pitchFamily="2" charset="-122"/>
                <a:ea typeface="方正兰亭黑简体" pitchFamily="2" charset="-122"/>
              </a:rPr>
              <a:t>李启健</a:t>
            </a:r>
            <a:endParaRPr lang="en-US" altLang="zh-CN" sz="1600" dirty="0">
              <a:solidFill>
                <a:schemeClr val="bg1"/>
              </a:solidFill>
              <a:latin typeface="方正兰亭黑简体" pitchFamily="2" charset="-122"/>
              <a:ea typeface="方正兰亭黑简体" pitchFamily="2" charset="-122"/>
            </a:endParaRPr>
          </a:p>
          <a:p>
            <a:endParaRPr lang="zh-CN" altLang="en-US" sz="1600" dirty="0">
              <a:solidFill>
                <a:schemeClr val="bg1"/>
              </a:solidFill>
              <a:latin typeface="方正兰亭黑简体" pitchFamily="2" charset="-122"/>
              <a:ea typeface="方正兰亭黑简体" pitchFamily="2" charset="-122"/>
            </a:endParaRPr>
          </a:p>
        </p:txBody>
      </p:sp>
    </p:spTree>
    <p:extLst>
      <p:ext uri="{BB962C8B-B14F-4D97-AF65-F5344CB8AC3E}">
        <p14:creationId xmlns:p14="http://schemas.microsoft.com/office/powerpoint/2010/main" val="356290483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2" repeatCount="indefinite" fill="hold" display="0">
                  <p:stCondLst>
                    <p:cond delay="indefinite"/>
                  </p:stCondLst>
                  <p:endCondLst>
                    <p:cond evt="onStopAudio" delay="0">
                      <p:tgtEl>
                        <p:sldTgt/>
                      </p:tgtEl>
                    </p:cond>
                  </p:endCondLst>
                </p:cTn>
                <p:tgtEl>
                  <p:spTgt spid="4"/>
                </p:tgtEl>
              </p:cMediaNode>
            </p:audio>
          </p:childTnLst>
        </p:cTn>
      </p:par>
    </p:tnLst>
    <p:bldLst>
      <p:bldP spid="5" grpId="0"/>
      <p:bldP spid="11" grpId="0"/>
      <p:bldP spid="12" grpId="0"/>
      <p:bldP spid="17" grpId="0"/>
      <p:bldP spid="18" grpId="0"/>
      <p:bldP spid="20"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7"/>
          <p:cNvSpPr/>
          <p:nvPr/>
        </p:nvSpPr>
        <p:spPr>
          <a:xfrm>
            <a:off x="3767172" y="995142"/>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5" name="Oval 1"/>
          <p:cNvSpPr/>
          <p:nvPr/>
        </p:nvSpPr>
        <p:spPr>
          <a:xfrm>
            <a:off x="454804" y="995142"/>
            <a:ext cx="1368152" cy="136815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EC5368"/>
              </a:solidFill>
            </a:endParaRPr>
          </a:p>
        </p:txBody>
      </p:sp>
      <p:sp>
        <p:nvSpPr>
          <p:cNvPr id="6" name="Oval 5"/>
          <p:cNvSpPr/>
          <p:nvPr/>
        </p:nvSpPr>
        <p:spPr>
          <a:xfrm>
            <a:off x="1558927" y="995142"/>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7" name="Oval 6"/>
          <p:cNvSpPr/>
          <p:nvPr/>
        </p:nvSpPr>
        <p:spPr>
          <a:xfrm>
            <a:off x="2663050" y="995142"/>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8" name="Rectangle 8"/>
          <p:cNvSpPr/>
          <p:nvPr/>
        </p:nvSpPr>
        <p:spPr>
          <a:xfrm>
            <a:off x="515970" y="1387998"/>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基础管理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BS</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9" name="Rectangle 11"/>
          <p:cNvSpPr/>
          <p:nvPr/>
        </p:nvSpPr>
        <p:spPr>
          <a:xfrm>
            <a:off x="1689005" y="1378336"/>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客户管理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CU</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10" name="Rectangle 14"/>
          <p:cNvSpPr/>
          <p:nvPr/>
        </p:nvSpPr>
        <p:spPr>
          <a:xfrm>
            <a:off x="2838246" y="1378335"/>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财务管理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FI</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11" name="Rectangle 16"/>
          <p:cNvSpPr/>
          <p:nvPr/>
        </p:nvSpPr>
        <p:spPr>
          <a:xfrm>
            <a:off x="3987487" y="1374375"/>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数据字典</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IN</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12" name="Rectangle 19"/>
          <p:cNvSpPr/>
          <p:nvPr/>
        </p:nvSpPr>
        <p:spPr>
          <a:xfrm>
            <a:off x="5595428" y="1995686"/>
            <a:ext cx="2890814" cy="1078116"/>
          </a:xfrm>
          <a:prstGeom prst="rect">
            <a:avLst/>
          </a:prstGeom>
        </p:spPr>
        <p:txBody>
          <a:bodyPr wrap="square">
            <a:spAutoFit/>
          </a:bodyPr>
          <a:lstStyle/>
          <a:p>
            <a:pPr algn="just">
              <a:lnSpc>
                <a:spcPct val="150000"/>
              </a:lnSpc>
            </a:pPr>
            <a:r>
              <a:rPr lang="zh-CN" altLang="en-US" sz="1100" dirty="0">
                <a:solidFill>
                  <a:schemeClr val="bg1"/>
                </a:solidFill>
                <a:latin typeface="方正兰亭黑简体" pitchFamily="2" charset="-122"/>
                <a:ea typeface="方正兰亭黑简体" pitchFamily="2" charset="-122"/>
              </a:rPr>
              <a:t>数据库设计合计</a:t>
            </a:r>
            <a:r>
              <a:rPr lang="en-US" altLang="zh-CN" sz="1100" dirty="0">
                <a:solidFill>
                  <a:schemeClr val="bg1"/>
                </a:solidFill>
                <a:latin typeface="方正兰亭黑简体" pitchFamily="2" charset="-122"/>
                <a:ea typeface="方正兰亭黑简体" pitchFamily="2" charset="-122"/>
              </a:rPr>
              <a:t>47</a:t>
            </a:r>
            <a:r>
              <a:rPr lang="zh-CN" altLang="en-US" sz="1100" dirty="0">
                <a:solidFill>
                  <a:schemeClr val="bg1"/>
                </a:solidFill>
                <a:latin typeface="方正兰亭黑简体" pitchFamily="2" charset="-122"/>
                <a:ea typeface="方正兰亭黑简体" pitchFamily="2" charset="-122"/>
              </a:rPr>
              <a:t>个表，分为以下</a:t>
            </a:r>
            <a:r>
              <a:rPr lang="en-US" altLang="zh-CN" sz="1100" dirty="0">
                <a:solidFill>
                  <a:schemeClr val="bg1"/>
                </a:solidFill>
                <a:latin typeface="方正兰亭黑简体" pitchFamily="2" charset="-122"/>
                <a:ea typeface="方正兰亭黑简体" pitchFamily="2" charset="-122"/>
              </a:rPr>
              <a:t>9</a:t>
            </a:r>
            <a:r>
              <a:rPr lang="zh-CN" altLang="en-US" sz="1100" dirty="0">
                <a:solidFill>
                  <a:schemeClr val="bg1"/>
                </a:solidFill>
                <a:latin typeface="方正兰亭黑简体" pitchFamily="2" charset="-122"/>
                <a:ea typeface="方正兰亭黑简体" pitchFamily="2" charset="-122"/>
              </a:rPr>
              <a:t>个部分：</a:t>
            </a:r>
            <a:endParaRPr lang="en-US" altLang="zh-CN" sz="1100" dirty="0">
              <a:solidFill>
                <a:schemeClr val="bg1"/>
              </a:solidFill>
              <a:latin typeface="方正兰亭黑简体" pitchFamily="2" charset="-122"/>
              <a:ea typeface="方正兰亭黑简体" pitchFamily="2" charset="-122"/>
            </a:endParaRPr>
          </a:p>
          <a:p>
            <a:pPr algn="just">
              <a:lnSpc>
                <a:spcPct val="150000"/>
              </a:lnSpc>
            </a:pPr>
            <a:r>
              <a:rPr lang="zh-CN" altLang="en-US" sz="1100" dirty="0">
                <a:solidFill>
                  <a:schemeClr val="bg1"/>
                </a:solidFill>
                <a:latin typeface="方正兰亭黑简体" pitchFamily="2" charset="-122"/>
                <a:ea typeface="方正兰亭黑简体" pitchFamily="2" charset="-122"/>
              </a:rPr>
              <a:t>基础管理</a:t>
            </a:r>
            <a:r>
              <a:rPr lang="en-US" altLang="zh-CN" sz="1100" dirty="0">
                <a:solidFill>
                  <a:schemeClr val="bg1"/>
                </a:solidFill>
                <a:latin typeface="方正兰亭黑简体" pitchFamily="2" charset="-122"/>
                <a:ea typeface="方正兰亭黑简体" pitchFamily="2" charset="-122"/>
              </a:rPr>
              <a:t>BS</a:t>
            </a:r>
            <a:r>
              <a:rPr lang="zh-CN" altLang="en-US" sz="1100" dirty="0">
                <a:solidFill>
                  <a:schemeClr val="bg1"/>
                </a:solidFill>
                <a:latin typeface="方正兰亭黑简体" pitchFamily="2" charset="-122"/>
                <a:ea typeface="方正兰亭黑简体" pitchFamily="2" charset="-122"/>
              </a:rPr>
              <a:t>、客户管理</a:t>
            </a:r>
            <a:r>
              <a:rPr lang="en-US" altLang="zh-CN" sz="1100" dirty="0">
                <a:solidFill>
                  <a:schemeClr val="bg1"/>
                </a:solidFill>
                <a:latin typeface="方正兰亭黑简体" pitchFamily="2" charset="-122"/>
                <a:ea typeface="方正兰亭黑简体" pitchFamily="2" charset="-122"/>
              </a:rPr>
              <a:t>CU</a:t>
            </a:r>
            <a:r>
              <a:rPr lang="zh-CN" altLang="en-US" sz="1100" dirty="0">
                <a:solidFill>
                  <a:schemeClr val="bg1"/>
                </a:solidFill>
                <a:latin typeface="方正兰亭黑简体" pitchFamily="2" charset="-122"/>
                <a:ea typeface="方正兰亭黑简体" pitchFamily="2" charset="-122"/>
              </a:rPr>
              <a:t>、财务管理</a:t>
            </a:r>
            <a:r>
              <a:rPr lang="en-US" altLang="zh-CN" sz="1100" dirty="0">
                <a:solidFill>
                  <a:schemeClr val="bg1"/>
                </a:solidFill>
                <a:latin typeface="方正兰亭黑简体" pitchFamily="2" charset="-122"/>
                <a:ea typeface="方正兰亭黑简体" pitchFamily="2" charset="-122"/>
              </a:rPr>
              <a:t>FI</a:t>
            </a:r>
            <a:r>
              <a:rPr lang="zh-CN" altLang="en-US" sz="1100" dirty="0">
                <a:solidFill>
                  <a:schemeClr val="bg1"/>
                </a:solidFill>
                <a:latin typeface="方正兰亭黑简体" pitchFamily="2" charset="-122"/>
                <a:ea typeface="方正兰亭黑简体" pitchFamily="2" charset="-122"/>
              </a:rPr>
              <a:t>、数据字典</a:t>
            </a:r>
            <a:r>
              <a:rPr lang="en-US" altLang="zh-CN" sz="1100" dirty="0">
                <a:solidFill>
                  <a:schemeClr val="bg1"/>
                </a:solidFill>
                <a:latin typeface="方正兰亭黑简体" pitchFamily="2" charset="-122"/>
                <a:ea typeface="方正兰亭黑简体" pitchFamily="2" charset="-122"/>
              </a:rPr>
              <a:t>IN</a:t>
            </a:r>
            <a:r>
              <a:rPr lang="zh-CN" altLang="en-US" sz="1100" dirty="0">
                <a:solidFill>
                  <a:schemeClr val="bg1"/>
                </a:solidFill>
                <a:latin typeface="方正兰亭黑简体" pitchFamily="2" charset="-122"/>
                <a:ea typeface="方正兰亭黑简体" pitchFamily="2" charset="-122"/>
              </a:rPr>
              <a:t>、生产管理</a:t>
            </a:r>
            <a:r>
              <a:rPr lang="en-US" altLang="zh-CN" sz="1100" dirty="0">
                <a:solidFill>
                  <a:schemeClr val="bg1"/>
                </a:solidFill>
                <a:latin typeface="方正兰亭黑简体" pitchFamily="2" charset="-122"/>
                <a:ea typeface="方正兰亭黑简体" pitchFamily="2" charset="-122"/>
              </a:rPr>
              <a:t>PR</a:t>
            </a:r>
            <a:r>
              <a:rPr lang="zh-CN" altLang="en-US" sz="1100" dirty="0">
                <a:solidFill>
                  <a:schemeClr val="bg1"/>
                </a:solidFill>
                <a:latin typeface="方正兰亭黑简体" pitchFamily="2" charset="-122"/>
                <a:ea typeface="方正兰亭黑简体" pitchFamily="2" charset="-122"/>
              </a:rPr>
              <a:t>、采购管理</a:t>
            </a:r>
            <a:r>
              <a:rPr lang="en-US" altLang="zh-CN" sz="1100" dirty="0">
                <a:solidFill>
                  <a:schemeClr val="bg1"/>
                </a:solidFill>
                <a:latin typeface="方正兰亭黑简体" pitchFamily="2" charset="-122"/>
                <a:ea typeface="方正兰亭黑简体" pitchFamily="2" charset="-122"/>
              </a:rPr>
              <a:t>PU</a:t>
            </a:r>
            <a:r>
              <a:rPr lang="zh-CN" altLang="en-US" sz="1100" dirty="0">
                <a:solidFill>
                  <a:schemeClr val="bg1"/>
                </a:solidFill>
                <a:latin typeface="方正兰亭黑简体" pitchFamily="2" charset="-122"/>
                <a:ea typeface="方正兰亭黑简体" pitchFamily="2" charset="-122"/>
              </a:rPr>
              <a:t>、销售管理</a:t>
            </a:r>
            <a:r>
              <a:rPr lang="en-US" altLang="zh-CN" sz="1100" dirty="0">
                <a:solidFill>
                  <a:schemeClr val="bg1"/>
                </a:solidFill>
                <a:latin typeface="方正兰亭黑简体" pitchFamily="2" charset="-122"/>
                <a:ea typeface="方正兰亭黑简体" pitchFamily="2" charset="-122"/>
              </a:rPr>
              <a:t>SE</a:t>
            </a:r>
            <a:r>
              <a:rPr lang="zh-CN" altLang="en-US" sz="1100" dirty="0">
                <a:solidFill>
                  <a:schemeClr val="bg1"/>
                </a:solidFill>
                <a:latin typeface="方正兰亭黑简体" pitchFamily="2" charset="-122"/>
                <a:ea typeface="方正兰亭黑简体" pitchFamily="2" charset="-122"/>
              </a:rPr>
              <a:t>、库存管理</a:t>
            </a:r>
            <a:r>
              <a:rPr lang="en-US" altLang="zh-CN" sz="1100" dirty="0">
                <a:solidFill>
                  <a:schemeClr val="bg1"/>
                </a:solidFill>
                <a:latin typeface="方正兰亭黑简体" pitchFamily="2" charset="-122"/>
                <a:ea typeface="方正兰亭黑简体" pitchFamily="2" charset="-122"/>
              </a:rPr>
              <a:t>ST</a:t>
            </a:r>
            <a:r>
              <a:rPr lang="zh-CN" altLang="en-US" sz="1100" dirty="0">
                <a:solidFill>
                  <a:schemeClr val="bg1"/>
                </a:solidFill>
                <a:latin typeface="方正兰亭黑简体" pitchFamily="2" charset="-122"/>
                <a:ea typeface="方正兰亭黑简体" pitchFamily="2" charset="-122"/>
              </a:rPr>
              <a:t>、系统管理</a:t>
            </a:r>
            <a:r>
              <a:rPr lang="en-US" altLang="zh-CN" sz="1100" dirty="0">
                <a:solidFill>
                  <a:schemeClr val="bg1"/>
                </a:solidFill>
                <a:latin typeface="方正兰亭黑简体" pitchFamily="2" charset="-122"/>
                <a:ea typeface="方正兰亭黑简体" pitchFamily="2" charset="-122"/>
              </a:rPr>
              <a:t>SY</a:t>
            </a:r>
            <a:r>
              <a:rPr lang="zh-CN" altLang="en-US" sz="1100" dirty="0">
                <a:solidFill>
                  <a:schemeClr val="bg1"/>
                </a:solidFill>
                <a:latin typeface="方正兰亭黑简体" pitchFamily="2" charset="-122"/>
                <a:ea typeface="方正兰亭黑简体" pitchFamily="2" charset="-122"/>
              </a:rPr>
              <a:t>。</a:t>
            </a:r>
            <a:endParaRPr lang="en-US" altLang="zh-CN" sz="1100" dirty="0">
              <a:solidFill>
                <a:schemeClr val="bg1"/>
              </a:solidFill>
              <a:latin typeface="方正兰亭黑简体" pitchFamily="2" charset="-122"/>
              <a:ea typeface="方正兰亭黑简体" pitchFamily="2" charset="-122"/>
            </a:endParaRPr>
          </a:p>
        </p:txBody>
      </p:sp>
      <p:sp>
        <p:nvSpPr>
          <p:cNvPr id="2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数据库表设计</a:t>
            </a:r>
          </a:p>
        </p:txBody>
      </p:sp>
      <p:sp>
        <p:nvSpPr>
          <p:cNvPr id="32" name="剪去同侧角的矩形 31"/>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TextBox 32"/>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34" name="直接连接符 33"/>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7">
            <a:extLst>
              <a:ext uri="{FF2B5EF4-FFF2-40B4-BE49-F238E27FC236}">
                <a16:creationId xmlns:a16="http://schemas.microsoft.com/office/drawing/2014/main" id="{BC9725E9-15C5-48A1-8A95-57C7A9C14026}"/>
              </a:ext>
            </a:extLst>
          </p:cNvPr>
          <p:cNvSpPr/>
          <p:nvPr/>
        </p:nvSpPr>
        <p:spPr>
          <a:xfrm>
            <a:off x="3767172" y="2571750"/>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24" name="Oval 5">
            <a:extLst>
              <a:ext uri="{FF2B5EF4-FFF2-40B4-BE49-F238E27FC236}">
                <a16:creationId xmlns:a16="http://schemas.microsoft.com/office/drawing/2014/main" id="{D6C56136-3887-4EF9-ABC7-0251F06EDAAB}"/>
              </a:ext>
            </a:extLst>
          </p:cNvPr>
          <p:cNvSpPr/>
          <p:nvPr/>
        </p:nvSpPr>
        <p:spPr>
          <a:xfrm>
            <a:off x="1558927" y="2571750"/>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26" name="Oval 5">
            <a:extLst>
              <a:ext uri="{FF2B5EF4-FFF2-40B4-BE49-F238E27FC236}">
                <a16:creationId xmlns:a16="http://schemas.microsoft.com/office/drawing/2014/main" id="{2D5BB9B5-694D-4529-85F5-55EDCE61117B}"/>
              </a:ext>
            </a:extLst>
          </p:cNvPr>
          <p:cNvSpPr/>
          <p:nvPr/>
        </p:nvSpPr>
        <p:spPr>
          <a:xfrm>
            <a:off x="454804" y="2605189"/>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25" name="Oval 6">
            <a:extLst>
              <a:ext uri="{FF2B5EF4-FFF2-40B4-BE49-F238E27FC236}">
                <a16:creationId xmlns:a16="http://schemas.microsoft.com/office/drawing/2014/main" id="{B1ADFCB2-8B9E-41DF-9F17-9D384683156C}"/>
              </a:ext>
            </a:extLst>
          </p:cNvPr>
          <p:cNvSpPr/>
          <p:nvPr/>
        </p:nvSpPr>
        <p:spPr>
          <a:xfrm>
            <a:off x="2663050" y="2571750"/>
            <a:ext cx="1368152" cy="1368152"/>
          </a:xfrm>
          <a:prstGeom prst="ellipse">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2A303C"/>
              </a:solidFill>
            </a:endParaRPr>
          </a:p>
        </p:txBody>
      </p:sp>
      <p:sp>
        <p:nvSpPr>
          <p:cNvPr id="29" name="Rectangle 8">
            <a:extLst>
              <a:ext uri="{FF2B5EF4-FFF2-40B4-BE49-F238E27FC236}">
                <a16:creationId xmlns:a16="http://schemas.microsoft.com/office/drawing/2014/main" id="{54F6F5C1-83D7-4396-BD5A-475B6D509BC6}"/>
              </a:ext>
            </a:extLst>
          </p:cNvPr>
          <p:cNvSpPr/>
          <p:nvPr/>
        </p:nvSpPr>
        <p:spPr>
          <a:xfrm>
            <a:off x="518725" y="2970991"/>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生产管理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PR</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30" name="Rectangle 8">
            <a:extLst>
              <a:ext uri="{FF2B5EF4-FFF2-40B4-BE49-F238E27FC236}">
                <a16:creationId xmlns:a16="http://schemas.microsoft.com/office/drawing/2014/main" id="{12C16B2F-A9B0-43C8-B719-1F93CFCDC024}"/>
              </a:ext>
            </a:extLst>
          </p:cNvPr>
          <p:cNvSpPr/>
          <p:nvPr/>
        </p:nvSpPr>
        <p:spPr>
          <a:xfrm>
            <a:off x="1689005" y="2987125"/>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采购管理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PU</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31" name="Rectangle 8">
            <a:extLst>
              <a:ext uri="{FF2B5EF4-FFF2-40B4-BE49-F238E27FC236}">
                <a16:creationId xmlns:a16="http://schemas.microsoft.com/office/drawing/2014/main" id="{DCF9B5B4-12B0-4CBD-B88C-769B9278DACA}"/>
              </a:ext>
            </a:extLst>
          </p:cNvPr>
          <p:cNvSpPr/>
          <p:nvPr/>
        </p:nvSpPr>
        <p:spPr>
          <a:xfrm>
            <a:off x="2838246" y="2966099"/>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销售管理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SE</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
        <p:nvSpPr>
          <p:cNvPr id="35" name="Rectangle 8">
            <a:extLst>
              <a:ext uri="{FF2B5EF4-FFF2-40B4-BE49-F238E27FC236}">
                <a16:creationId xmlns:a16="http://schemas.microsoft.com/office/drawing/2014/main" id="{D9922657-730F-4016-A4CD-FBD1B516D930}"/>
              </a:ext>
            </a:extLst>
          </p:cNvPr>
          <p:cNvSpPr/>
          <p:nvPr/>
        </p:nvSpPr>
        <p:spPr>
          <a:xfrm>
            <a:off x="3989290" y="2957000"/>
            <a:ext cx="1107996" cy="646331"/>
          </a:xfrm>
          <a:prstGeom prst="rect">
            <a:avLst/>
          </a:prstGeom>
        </p:spPr>
        <p:txBody>
          <a:bodyPr wrap="none">
            <a:spAutoFit/>
          </a:bodyPr>
          <a:lstStyle/>
          <a:p>
            <a:pPr>
              <a:defRPr/>
            </a:pPr>
            <a:r>
              <a:rPr lang="zh-CN" altLang="en-US" dirty="0">
                <a:solidFill>
                  <a:schemeClr val="accent1">
                    <a:lumMod val="20000"/>
                    <a:lumOff val="80000"/>
                  </a:schemeClr>
                </a:solidFill>
                <a:latin typeface="方正兰亭黑简体" pitchFamily="2" charset="-122"/>
                <a:ea typeface="方正兰亭黑简体" pitchFamily="2" charset="-122"/>
              </a:rPr>
              <a:t>系统管理</a:t>
            </a:r>
            <a:endParaRPr lang="en-US" altLang="zh-CN" dirty="0">
              <a:solidFill>
                <a:schemeClr val="accent1">
                  <a:lumMod val="20000"/>
                  <a:lumOff val="80000"/>
                </a:schemeClr>
              </a:solidFill>
              <a:latin typeface="方正兰亭黑简体" pitchFamily="2" charset="-122"/>
              <a:ea typeface="方正兰亭黑简体" pitchFamily="2" charset="-122"/>
            </a:endParaRPr>
          </a:p>
          <a:p>
            <a:pPr>
              <a:defRPr/>
            </a:pPr>
            <a:r>
              <a:rPr lang="en-US" altLang="zh-CN" dirty="0">
                <a:solidFill>
                  <a:schemeClr val="accent1">
                    <a:lumMod val="20000"/>
                    <a:lumOff val="80000"/>
                  </a:schemeClr>
                </a:solidFill>
                <a:latin typeface="方正兰亭黑简体" pitchFamily="2" charset="-122"/>
                <a:ea typeface="方正兰亭黑简体" pitchFamily="2" charset="-122"/>
              </a:rPr>
              <a:t>    SY</a:t>
            </a:r>
            <a:endParaRPr lang="id-ID" altLang="zh-CN" dirty="0">
              <a:solidFill>
                <a:schemeClr val="accent1">
                  <a:lumMod val="20000"/>
                  <a:lumOff val="80000"/>
                </a:schemeClr>
              </a:solidFill>
              <a:latin typeface="方正兰亭黑简体" pitchFamily="2" charset="-122"/>
              <a:ea typeface="方正兰亭黑简体" pitchFamily="2" charset="-122"/>
            </a:endParaRPr>
          </a:p>
        </p:txBody>
      </p:sp>
    </p:spTree>
    <p:extLst>
      <p:ext uri="{BB962C8B-B14F-4D97-AF65-F5344CB8AC3E}">
        <p14:creationId xmlns:p14="http://schemas.microsoft.com/office/powerpoint/2010/main" val="84448352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7">
                                            <p:txEl>
                                              <p:pRg st="0" end="0"/>
                                            </p:txEl>
                                          </p:spTgt>
                                        </p:tgtEl>
                                      </p:cBhvr>
                                    </p:animEffect>
                                    <p:animScale>
                                      <p:cBhvr>
                                        <p:cTn id="7" dur="250" autoRev="1" fill="hold"/>
                                        <p:tgtEl>
                                          <p:spTgt spid="27">
                                            <p:txEl>
                                              <p:pRg st="0" end="0"/>
                                            </p:txEl>
                                          </p:spTgt>
                                        </p:tgtEl>
                                      </p:cBhvr>
                                      <p:by x="105000" y="105000"/>
                                    </p:animScale>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14" presetClass="entr" presetSubtype="1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p:cTn id="60" dur="500" fill="hold"/>
                                        <p:tgtEl>
                                          <p:spTgt spid="25"/>
                                        </p:tgtEl>
                                        <p:attrNameLst>
                                          <p:attrName>ppt_w</p:attrName>
                                        </p:attrNameLst>
                                      </p:cBhvr>
                                      <p:tavLst>
                                        <p:tav tm="0">
                                          <p:val>
                                            <p:fltVal val="0"/>
                                          </p:val>
                                        </p:tav>
                                        <p:tav tm="100000">
                                          <p:val>
                                            <p:strVal val="#ppt_w"/>
                                          </p:val>
                                        </p:tav>
                                      </p:tavLst>
                                    </p:anim>
                                    <p:anim calcmode="lin" valueType="num">
                                      <p:cBhvr>
                                        <p:cTn id="61" dur="500" fill="hold"/>
                                        <p:tgtEl>
                                          <p:spTgt spid="25"/>
                                        </p:tgtEl>
                                        <p:attrNameLst>
                                          <p:attrName>ppt_h</p:attrName>
                                        </p:attrNameLst>
                                      </p:cBhvr>
                                      <p:tavLst>
                                        <p:tav tm="0">
                                          <p:val>
                                            <p:fltVal val="0"/>
                                          </p:val>
                                        </p:tav>
                                        <p:tav tm="100000">
                                          <p:val>
                                            <p:strVal val="#ppt_h"/>
                                          </p:val>
                                        </p:tav>
                                      </p:tavLst>
                                    </p:anim>
                                    <p:animEffect transition="in" filter="fade">
                                      <p:cBhvr>
                                        <p:cTn id="62" dur="500"/>
                                        <p:tgtEl>
                                          <p:spTgt spid="25"/>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500" fill="hold"/>
                                        <p:tgtEl>
                                          <p:spTgt spid="26"/>
                                        </p:tgtEl>
                                        <p:attrNameLst>
                                          <p:attrName>ppt_w</p:attrName>
                                        </p:attrNameLst>
                                      </p:cBhvr>
                                      <p:tavLst>
                                        <p:tav tm="0">
                                          <p:val>
                                            <p:fltVal val="0"/>
                                          </p:val>
                                        </p:tav>
                                        <p:tav tm="100000">
                                          <p:val>
                                            <p:strVal val="#ppt_w"/>
                                          </p:val>
                                        </p:tav>
                                      </p:tavLst>
                                    </p:anim>
                                    <p:anim calcmode="lin" valueType="num">
                                      <p:cBhvr>
                                        <p:cTn id="71" dur="500" fill="hold"/>
                                        <p:tgtEl>
                                          <p:spTgt spid="26"/>
                                        </p:tgtEl>
                                        <p:attrNameLst>
                                          <p:attrName>ppt_h</p:attrName>
                                        </p:attrNameLst>
                                      </p:cBhvr>
                                      <p:tavLst>
                                        <p:tav tm="0">
                                          <p:val>
                                            <p:fltVal val="0"/>
                                          </p:val>
                                        </p:tav>
                                        <p:tav tm="100000">
                                          <p:val>
                                            <p:strVal val="#ppt_h"/>
                                          </p:val>
                                        </p:tav>
                                      </p:tavLst>
                                    </p:anim>
                                    <p:animEffect transition="in" filter="fade">
                                      <p:cBhvr>
                                        <p:cTn id="72" dur="500"/>
                                        <p:tgtEl>
                                          <p:spTgt spid="26"/>
                                        </p:tgtEl>
                                      </p:cBhvr>
                                    </p:animEffect>
                                  </p:childTnLst>
                                </p:cTn>
                              </p:par>
                            </p:childTnLst>
                          </p:cTn>
                        </p:par>
                        <p:par>
                          <p:cTn id="73" fill="hold">
                            <p:stCondLst>
                              <p:cond delay="2000"/>
                            </p:stCondLst>
                            <p:childTnLst>
                              <p:par>
                                <p:cTn id="74" presetID="42"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par>
                          <p:cTn id="79" fill="hold">
                            <p:stCondLst>
                              <p:cond delay="3000"/>
                            </p:stCondLst>
                            <p:childTnLst>
                              <p:par>
                                <p:cTn id="80" presetID="42"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par>
                          <p:cTn id="85" fill="hold">
                            <p:stCondLst>
                              <p:cond delay="4000"/>
                            </p:stCondLst>
                            <p:childTnLst>
                              <p:par>
                                <p:cTn id="86" presetID="42"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1000"/>
                                        <p:tgtEl>
                                          <p:spTgt spid="31"/>
                                        </p:tgtEl>
                                      </p:cBhvr>
                                    </p:animEffect>
                                    <p:anim calcmode="lin" valueType="num">
                                      <p:cBhvr>
                                        <p:cTn id="89" dur="1000" fill="hold"/>
                                        <p:tgtEl>
                                          <p:spTgt spid="31"/>
                                        </p:tgtEl>
                                        <p:attrNameLst>
                                          <p:attrName>ppt_x</p:attrName>
                                        </p:attrNameLst>
                                      </p:cBhvr>
                                      <p:tavLst>
                                        <p:tav tm="0">
                                          <p:val>
                                            <p:strVal val="#ppt_x"/>
                                          </p:val>
                                        </p:tav>
                                        <p:tav tm="100000">
                                          <p:val>
                                            <p:strVal val="#ppt_x"/>
                                          </p:val>
                                        </p:tav>
                                      </p:tavLst>
                                    </p:anim>
                                    <p:anim calcmode="lin" valueType="num">
                                      <p:cBhvr>
                                        <p:cTn id="90" dur="1000" fill="hold"/>
                                        <p:tgtEl>
                                          <p:spTgt spid="31"/>
                                        </p:tgtEl>
                                        <p:attrNameLst>
                                          <p:attrName>ppt_y</p:attrName>
                                        </p:attrNameLst>
                                      </p:cBhvr>
                                      <p:tavLst>
                                        <p:tav tm="0">
                                          <p:val>
                                            <p:strVal val="#ppt_y+.1"/>
                                          </p:val>
                                        </p:tav>
                                        <p:tav tm="100000">
                                          <p:val>
                                            <p:strVal val="#ppt_y"/>
                                          </p:val>
                                        </p:tav>
                                      </p:tavLst>
                                    </p:anim>
                                  </p:childTnLst>
                                </p:cTn>
                              </p:par>
                            </p:childTnLst>
                          </p:cTn>
                        </p:par>
                        <p:par>
                          <p:cTn id="91" fill="hold">
                            <p:stCondLst>
                              <p:cond delay="5000"/>
                            </p:stCondLst>
                            <p:childTnLst>
                              <p:par>
                                <p:cTn id="92" presetID="42" presetClass="entr" presetSubtype="0" fill="hold" grpId="0"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27" grpId="0" build="allAtOnce"/>
      <p:bldP spid="22" grpId="0" animBg="1"/>
      <p:bldP spid="24" grpId="0" animBg="1"/>
      <p:bldP spid="26" grpId="0" animBg="1"/>
      <p:bldP spid="25" grpId="0" animBg="1"/>
      <p:bldP spid="29" grpId="0"/>
      <p:bldP spid="30" grpId="0"/>
      <p:bldP spid="31"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
          <p:cNvSpPr/>
          <p:nvPr/>
        </p:nvSpPr>
        <p:spPr>
          <a:xfrm>
            <a:off x="137302" y="665317"/>
            <a:ext cx="184731" cy="307777"/>
          </a:xfrm>
          <a:prstGeom prst="rect">
            <a:avLst/>
          </a:prstGeom>
        </p:spPr>
        <p:txBody>
          <a:bodyPr wrap="none">
            <a:spAutoFit/>
          </a:bodyPr>
          <a:lstStyle/>
          <a:p>
            <a:pPr>
              <a:defRPr/>
            </a:pPr>
            <a:endParaRPr lang="id-ID" altLang="zh-CN" sz="1400" dirty="0">
              <a:solidFill>
                <a:schemeClr val="accent1">
                  <a:lumMod val="20000"/>
                  <a:lumOff val="80000"/>
                </a:schemeClr>
              </a:solidFill>
              <a:latin typeface="方正兰亭黑简体" pitchFamily="2" charset="-122"/>
              <a:ea typeface="方正兰亭黑简体" pitchFamily="2" charset="-122"/>
            </a:endParaRPr>
          </a:p>
        </p:txBody>
      </p:sp>
      <p:sp>
        <p:nvSpPr>
          <p:cNvPr id="12" name="Rectangle 19"/>
          <p:cNvSpPr/>
          <p:nvPr/>
        </p:nvSpPr>
        <p:spPr>
          <a:xfrm>
            <a:off x="137302" y="467011"/>
            <a:ext cx="4540248" cy="485902"/>
          </a:xfrm>
          <a:prstGeom prst="rect">
            <a:avLst/>
          </a:prstGeom>
        </p:spPr>
        <p:txBody>
          <a:bodyPr wrap="square">
            <a:spAutoFit/>
          </a:bodyPr>
          <a:lstStyle/>
          <a:p>
            <a:pPr algn="just">
              <a:lnSpc>
                <a:spcPts val="1600"/>
              </a:lnSpc>
            </a:pPr>
            <a:r>
              <a:rPr lang="zh-CN" altLang="en-US" sz="1100" dirty="0">
                <a:solidFill>
                  <a:schemeClr val="bg1"/>
                </a:solidFill>
                <a:latin typeface="方正兰亭黑简体" pitchFamily="2" charset="-122"/>
                <a:ea typeface="方正兰亭黑简体" pitchFamily="2" charset="-122"/>
              </a:rPr>
              <a:t>数据库完整</a:t>
            </a:r>
            <a:r>
              <a:rPr lang="en-US" altLang="zh-CN" sz="1100" dirty="0">
                <a:solidFill>
                  <a:schemeClr val="bg1"/>
                </a:solidFill>
                <a:latin typeface="方正兰亭黑简体" pitchFamily="2" charset="-122"/>
                <a:ea typeface="方正兰亭黑简体" pitchFamily="2" charset="-122"/>
              </a:rPr>
              <a:t>ER</a:t>
            </a:r>
            <a:r>
              <a:rPr lang="zh-CN" altLang="en-US" sz="1100" dirty="0">
                <a:solidFill>
                  <a:schemeClr val="bg1"/>
                </a:solidFill>
                <a:latin typeface="方正兰亭黑简体" pitchFamily="2" charset="-122"/>
                <a:ea typeface="方正兰亭黑简体" pitchFamily="2" charset="-122"/>
              </a:rPr>
              <a:t>图床地址：</a:t>
            </a:r>
            <a:endParaRPr lang="en-US" altLang="zh-CN" sz="1100" dirty="0">
              <a:solidFill>
                <a:schemeClr val="bg1"/>
              </a:solidFill>
              <a:latin typeface="方正兰亭黑简体" pitchFamily="2" charset="-122"/>
              <a:ea typeface="方正兰亭黑简体" pitchFamily="2" charset="-122"/>
            </a:endParaRPr>
          </a:p>
          <a:p>
            <a:pPr algn="just">
              <a:lnSpc>
                <a:spcPts val="1600"/>
              </a:lnSpc>
            </a:pPr>
            <a:r>
              <a:rPr lang="nb-NO" altLang="zh-CN" sz="1100" dirty="0">
                <a:hlinkClick r:id="rId4"/>
              </a:rPr>
              <a:t>20201206164653.png (4700×4160) (gitee.com)</a:t>
            </a:r>
            <a:endParaRPr lang="zh-CN" altLang="en-US" sz="1100" dirty="0">
              <a:solidFill>
                <a:schemeClr val="bg1"/>
              </a:solidFill>
              <a:latin typeface="方正兰亭黑简体" pitchFamily="2" charset="-122"/>
              <a:ea typeface="方正兰亭黑简体" pitchFamily="2" charset="-122"/>
            </a:endParaRPr>
          </a:p>
        </p:txBody>
      </p:sp>
      <p:sp>
        <p:nvSpPr>
          <p:cNvPr id="2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数据库表</a:t>
            </a:r>
            <a:r>
              <a:rPr lang="en-US" altLang="zh-CN" sz="2000" dirty="0">
                <a:solidFill>
                  <a:schemeClr val="bg1"/>
                </a:solidFill>
                <a:latin typeface="方正兰亭黑简体" pitchFamily="2" charset="-122"/>
                <a:ea typeface="方正兰亭黑简体" pitchFamily="2" charset="-122"/>
              </a:rPr>
              <a:t>ER</a:t>
            </a:r>
            <a:r>
              <a:rPr lang="zh-CN" altLang="en-US" sz="2000" dirty="0">
                <a:solidFill>
                  <a:schemeClr val="bg1"/>
                </a:solidFill>
                <a:latin typeface="方正兰亭黑简体" pitchFamily="2" charset="-122"/>
                <a:ea typeface="方正兰亭黑简体" pitchFamily="2" charset="-122"/>
              </a:rPr>
              <a:t>图</a:t>
            </a:r>
          </a:p>
        </p:txBody>
      </p:sp>
      <p:sp>
        <p:nvSpPr>
          <p:cNvPr id="32" name="剪去同侧角的矩形 31"/>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TextBox 32"/>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34" name="直接连接符 33"/>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62DF6FB-0248-40B7-97DD-DE272326272C}"/>
              </a:ext>
            </a:extLst>
          </p:cNvPr>
          <p:cNvPicPr>
            <a:picLocks noChangeAspect="1"/>
          </p:cNvPicPr>
          <p:nvPr/>
        </p:nvPicPr>
        <p:blipFill>
          <a:blip r:embed="rId5"/>
          <a:stretch>
            <a:fillRect/>
          </a:stretch>
        </p:blipFill>
        <p:spPr>
          <a:xfrm>
            <a:off x="1205052" y="962051"/>
            <a:ext cx="6660176" cy="3932190"/>
          </a:xfrm>
          <a:prstGeom prst="rect">
            <a:avLst/>
          </a:prstGeom>
          <a:ln>
            <a:noFill/>
          </a:ln>
          <a:effectLst>
            <a:softEdge rad="112500"/>
          </a:effectLst>
        </p:spPr>
      </p:pic>
    </p:spTree>
    <p:extLst>
      <p:ext uri="{BB962C8B-B14F-4D97-AF65-F5344CB8AC3E}">
        <p14:creationId xmlns:p14="http://schemas.microsoft.com/office/powerpoint/2010/main" val="398487632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7">
                                            <p:txEl>
                                              <p:pRg st="0" end="0"/>
                                            </p:txEl>
                                          </p:spTgt>
                                        </p:tgtEl>
                                      </p:cBhvr>
                                    </p:animEffect>
                                    <p:animScale>
                                      <p:cBhvr>
                                        <p:cTn id="7" dur="250" autoRev="1" fill="hold"/>
                                        <p:tgtEl>
                                          <p:spTgt spid="27">
                                            <p:txEl>
                                              <p:pRg st="0" end="0"/>
                                            </p:txEl>
                                          </p:spTgt>
                                        </p:tgtEl>
                                      </p:cBhvr>
                                      <p:by x="105000" y="105000"/>
                                    </p:animScale>
                                  </p:childTnLst>
                                </p:cTn>
                              </p:par>
                            </p:childTnLst>
                          </p:cTn>
                        </p:par>
                        <p:par>
                          <p:cTn id="8" fill="hold">
                            <p:stCondLst>
                              <p:cond delay="500"/>
                            </p:stCondLst>
                            <p:childTnLst>
                              <p:par>
                                <p:cTn id="9" presetID="42" presetClass="entr" presetSubtype="0" fill="hold" grpId="0" nodeType="after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项目展示</a:t>
            </a:r>
          </a:p>
        </p:txBody>
      </p:sp>
      <p:cxnSp>
        <p:nvCxnSpPr>
          <p:cNvPr id="21" name="Straight Connector 53"/>
          <p:cNvCxnSpPr/>
          <p:nvPr/>
        </p:nvCxnSpPr>
        <p:spPr>
          <a:xfrm>
            <a:off x="2449513" y="1602328"/>
            <a:ext cx="0" cy="262560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54"/>
          <p:cNvCxnSpPr/>
          <p:nvPr/>
        </p:nvCxnSpPr>
        <p:spPr>
          <a:xfrm>
            <a:off x="4522788" y="1602328"/>
            <a:ext cx="0" cy="262560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55"/>
          <p:cNvCxnSpPr/>
          <p:nvPr/>
        </p:nvCxnSpPr>
        <p:spPr>
          <a:xfrm>
            <a:off x="6588125" y="1602328"/>
            <a:ext cx="0" cy="262560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bwMode="auto">
          <a:xfrm>
            <a:off x="661988" y="3376266"/>
            <a:ext cx="1533525" cy="58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50000"/>
              </a:lnSpc>
              <a:defRPr/>
            </a:pPr>
            <a:r>
              <a:rPr lang="zh-CN" altLang="en-US" sz="800" dirty="0">
                <a:solidFill>
                  <a:schemeClr val="bg1"/>
                </a:solidFill>
                <a:latin typeface="方正兰亭黑简体" pitchFamily="2" charset="-122"/>
                <a:ea typeface="方正兰亭黑简体" pitchFamily="2" charset="-122"/>
              </a:rPr>
              <a:t>您的内容打在这里，或者通过复制的文本后，在此选择粘贴，并选择只保留文字。</a:t>
            </a:r>
            <a:endParaRPr lang="id-ID" altLang="zh-CN" sz="800" dirty="0">
              <a:solidFill>
                <a:schemeClr val="bg1"/>
              </a:solidFill>
            </a:endParaRPr>
          </a:p>
        </p:txBody>
      </p:sp>
      <p:sp>
        <p:nvSpPr>
          <p:cNvPr id="25" name="Content Placeholder 2"/>
          <p:cNvSpPr txBox="1">
            <a:spLocks/>
          </p:cNvSpPr>
          <p:nvPr/>
        </p:nvSpPr>
        <p:spPr bwMode="auto">
          <a:xfrm>
            <a:off x="744538" y="2837284"/>
            <a:ext cx="1368425" cy="45878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1600" dirty="0">
                <a:solidFill>
                  <a:schemeClr val="bg1"/>
                </a:solidFill>
                <a:latin typeface="方正兰亭黑简体" pitchFamily="2" charset="-122"/>
                <a:ea typeface="方正兰亭黑简体" pitchFamily="2" charset="-122"/>
              </a:rPr>
              <a:t>输入小标题</a:t>
            </a:r>
            <a:endParaRPr lang="id-ID" altLang="zh-CN" sz="1600" dirty="0">
              <a:solidFill>
                <a:schemeClr val="bg1"/>
              </a:solidFill>
              <a:latin typeface="方正兰亭黑简体" pitchFamily="2" charset="-122"/>
              <a:ea typeface="方正兰亭黑简体" pitchFamily="2" charset="-122"/>
            </a:endParaRPr>
          </a:p>
        </p:txBody>
      </p:sp>
      <p:sp>
        <p:nvSpPr>
          <p:cNvPr id="26" name="Content Placeholder 2"/>
          <p:cNvSpPr txBox="1">
            <a:spLocks/>
          </p:cNvSpPr>
          <p:nvPr/>
        </p:nvSpPr>
        <p:spPr bwMode="auto">
          <a:xfrm>
            <a:off x="688975" y="3097634"/>
            <a:ext cx="1479550" cy="33020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zh-CN" altLang="en-US" sz="1000" dirty="0">
                <a:solidFill>
                  <a:schemeClr val="bg1"/>
                </a:solidFill>
              </a:rPr>
              <a:t>文字内容</a:t>
            </a:r>
            <a:endParaRPr lang="en-US" sz="1000" dirty="0">
              <a:solidFill>
                <a:schemeClr val="bg1"/>
              </a:solidFill>
            </a:endParaRPr>
          </a:p>
        </p:txBody>
      </p:sp>
      <p:grpSp>
        <p:nvGrpSpPr>
          <p:cNvPr id="27" name="Group 40"/>
          <p:cNvGrpSpPr>
            <a:grpSpLocks/>
          </p:cNvGrpSpPr>
          <p:nvPr/>
        </p:nvGrpSpPr>
        <p:grpSpPr bwMode="auto">
          <a:xfrm>
            <a:off x="740780" y="2756401"/>
            <a:ext cx="1374720" cy="60845"/>
            <a:chOff x="2055030" y="1463669"/>
            <a:chExt cx="2304256" cy="544908"/>
          </a:xfrm>
          <a:solidFill>
            <a:schemeClr val="bg1"/>
          </a:solidFill>
        </p:grpSpPr>
        <p:sp>
          <p:nvSpPr>
            <p:cNvPr id="28" name="Rectangle 42"/>
            <p:cNvSpPr/>
            <p:nvPr/>
          </p:nvSpPr>
          <p:spPr>
            <a:xfrm>
              <a:off x="2056007" y="1462953"/>
              <a:ext cx="577417" cy="5402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29" name="Rectangle 43"/>
            <p:cNvSpPr/>
            <p:nvPr/>
          </p:nvSpPr>
          <p:spPr>
            <a:xfrm>
              <a:off x="2633424" y="1462953"/>
              <a:ext cx="574757" cy="540251"/>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lang="zh-CN" altLang="zh-CN">
                <a:solidFill>
                  <a:srgbClr val="FFFFFF"/>
                </a:solidFill>
              </a:endParaRPr>
            </a:p>
          </p:txBody>
        </p:sp>
        <p:sp>
          <p:nvSpPr>
            <p:cNvPr id="30" name="Rectangle 44"/>
            <p:cNvSpPr/>
            <p:nvPr/>
          </p:nvSpPr>
          <p:spPr>
            <a:xfrm>
              <a:off x="3208180" y="1462953"/>
              <a:ext cx="577418" cy="540251"/>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zh-CN">
                <a:solidFill>
                  <a:srgbClr val="FFFFFF"/>
                </a:solidFill>
              </a:endParaRPr>
            </a:p>
          </p:txBody>
        </p:sp>
        <p:sp>
          <p:nvSpPr>
            <p:cNvPr id="31" name="Rectangle 45"/>
            <p:cNvSpPr/>
            <p:nvPr/>
          </p:nvSpPr>
          <p:spPr>
            <a:xfrm>
              <a:off x="3785599" y="1462953"/>
              <a:ext cx="574757" cy="540251"/>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lang="zh-CN" altLang="zh-CN">
                <a:solidFill>
                  <a:srgbClr val="FFFFFF"/>
                </a:solidFill>
              </a:endParaRPr>
            </a:p>
          </p:txBody>
        </p:sp>
      </p:grpSp>
      <p:sp>
        <p:nvSpPr>
          <p:cNvPr id="32" name="Freeform 16"/>
          <p:cNvSpPr>
            <a:spLocks/>
          </p:cNvSpPr>
          <p:nvPr/>
        </p:nvSpPr>
        <p:spPr bwMode="auto">
          <a:xfrm>
            <a:off x="1327150" y="4069184"/>
            <a:ext cx="195263" cy="15875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2">
              <a:lumMod val="50000"/>
            </a:schemeClr>
          </a:solidFill>
          <a:ln>
            <a:noFill/>
          </a:ln>
        </p:spPr>
        <p:txBody>
          <a:bodyPr/>
          <a:lstStyle/>
          <a:p>
            <a:pPr fontAlgn="auto">
              <a:spcBef>
                <a:spcPts val="0"/>
              </a:spcBef>
              <a:spcAft>
                <a:spcPts val="0"/>
              </a:spcAft>
              <a:defRPr/>
            </a:pPr>
            <a:endParaRPr lang="en-US" dirty="0">
              <a:solidFill>
                <a:schemeClr val="bg1"/>
              </a:solidFill>
              <a:latin typeface="+mn-lt"/>
              <a:cs typeface="+mn-cs"/>
            </a:endParaRPr>
          </a:p>
        </p:txBody>
      </p:sp>
      <p:sp>
        <p:nvSpPr>
          <p:cNvPr id="33" name="Content Placeholder 2"/>
          <p:cNvSpPr txBox="1">
            <a:spLocks/>
          </p:cNvSpPr>
          <p:nvPr/>
        </p:nvSpPr>
        <p:spPr bwMode="auto">
          <a:xfrm>
            <a:off x="2733675" y="3376266"/>
            <a:ext cx="1533525" cy="58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50000"/>
              </a:lnSpc>
              <a:defRPr/>
            </a:pPr>
            <a:r>
              <a:rPr lang="zh-CN" altLang="en-US" sz="800" dirty="0">
                <a:solidFill>
                  <a:schemeClr val="bg1"/>
                </a:solidFill>
                <a:latin typeface="方正兰亭黑简体" pitchFamily="2" charset="-122"/>
                <a:ea typeface="方正兰亭黑简体" pitchFamily="2" charset="-122"/>
              </a:rPr>
              <a:t>您的内容打在这里，或者通过复制的文本后，在此选择粘贴，并选择只保留文字。</a:t>
            </a:r>
            <a:endParaRPr lang="id-ID" altLang="zh-CN" sz="800" dirty="0">
              <a:solidFill>
                <a:schemeClr val="bg1"/>
              </a:solidFill>
            </a:endParaRPr>
          </a:p>
        </p:txBody>
      </p:sp>
      <p:sp>
        <p:nvSpPr>
          <p:cNvPr id="34" name="Content Placeholder 2"/>
          <p:cNvSpPr txBox="1">
            <a:spLocks/>
          </p:cNvSpPr>
          <p:nvPr/>
        </p:nvSpPr>
        <p:spPr bwMode="auto">
          <a:xfrm>
            <a:off x="2816225" y="2837284"/>
            <a:ext cx="1368425" cy="45878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1600" dirty="0">
                <a:solidFill>
                  <a:schemeClr val="bg1"/>
                </a:solidFill>
                <a:latin typeface="方正兰亭黑简体" pitchFamily="2" charset="-122"/>
                <a:ea typeface="方正兰亭黑简体" pitchFamily="2" charset="-122"/>
              </a:rPr>
              <a:t>输入小标题</a:t>
            </a:r>
            <a:endParaRPr lang="id-ID" altLang="zh-CN" sz="1600" dirty="0">
              <a:solidFill>
                <a:schemeClr val="bg1"/>
              </a:solidFill>
              <a:latin typeface="方正兰亭黑简体" pitchFamily="2" charset="-122"/>
              <a:ea typeface="方正兰亭黑简体" pitchFamily="2" charset="-122"/>
            </a:endParaRPr>
          </a:p>
        </p:txBody>
      </p:sp>
      <p:sp>
        <p:nvSpPr>
          <p:cNvPr id="35" name="Content Placeholder 2"/>
          <p:cNvSpPr txBox="1">
            <a:spLocks/>
          </p:cNvSpPr>
          <p:nvPr/>
        </p:nvSpPr>
        <p:spPr bwMode="auto">
          <a:xfrm>
            <a:off x="2760663" y="3097634"/>
            <a:ext cx="1479550" cy="33020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zh-CN" altLang="en-US" sz="1100" dirty="0">
                <a:solidFill>
                  <a:schemeClr val="bg1"/>
                </a:solidFill>
              </a:rPr>
              <a:t>文字内容</a:t>
            </a:r>
            <a:endParaRPr lang="en-US" altLang="zh-CN" sz="1100" dirty="0">
              <a:solidFill>
                <a:schemeClr val="bg1"/>
              </a:solidFill>
            </a:endParaRPr>
          </a:p>
        </p:txBody>
      </p:sp>
      <p:grpSp>
        <p:nvGrpSpPr>
          <p:cNvPr id="36" name="Group 90"/>
          <p:cNvGrpSpPr>
            <a:grpSpLocks/>
          </p:cNvGrpSpPr>
          <p:nvPr/>
        </p:nvGrpSpPr>
        <p:grpSpPr bwMode="auto">
          <a:xfrm>
            <a:off x="2812467" y="2756401"/>
            <a:ext cx="1374720" cy="60845"/>
            <a:chOff x="2055030" y="1463669"/>
            <a:chExt cx="2304256" cy="544908"/>
          </a:xfrm>
          <a:solidFill>
            <a:schemeClr val="bg1"/>
          </a:solidFill>
        </p:grpSpPr>
        <p:sp>
          <p:nvSpPr>
            <p:cNvPr id="37" name="Rectangle 92"/>
            <p:cNvSpPr/>
            <p:nvPr/>
          </p:nvSpPr>
          <p:spPr>
            <a:xfrm>
              <a:off x="2056007" y="1462953"/>
              <a:ext cx="577418" cy="5402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38" name="Rectangle 93"/>
            <p:cNvSpPr/>
            <p:nvPr/>
          </p:nvSpPr>
          <p:spPr>
            <a:xfrm>
              <a:off x="2633426" y="1462953"/>
              <a:ext cx="574757" cy="540251"/>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lang="zh-CN" altLang="zh-CN">
                <a:solidFill>
                  <a:srgbClr val="FFFFFF"/>
                </a:solidFill>
              </a:endParaRPr>
            </a:p>
          </p:txBody>
        </p:sp>
        <p:sp>
          <p:nvSpPr>
            <p:cNvPr id="39" name="Rectangle 94"/>
            <p:cNvSpPr/>
            <p:nvPr/>
          </p:nvSpPr>
          <p:spPr>
            <a:xfrm>
              <a:off x="3208182" y="1462953"/>
              <a:ext cx="577417" cy="540251"/>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zh-CN">
                <a:solidFill>
                  <a:srgbClr val="FFFFFF"/>
                </a:solidFill>
              </a:endParaRPr>
            </a:p>
          </p:txBody>
        </p:sp>
        <p:sp>
          <p:nvSpPr>
            <p:cNvPr id="40" name="Rectangle 95"/>
            <p:cNvSpPr/>
            <p:nvPr/>
          </p:nvSpPr>
          <p:spPr>
            <a:xfrm>
              <a:off x="3785599" y="1462953"/>
              <a:ext cx="574757" cy="540251"/>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lang="zh-CN" altLang="zh-CN">
                <a:solidFill>
                  <a:srgbClr val="FFFFFF"/>
                </a:solidFill>
              </a:endParaRPr>
            </a:p>
          </p:txBody>
        </p:sp>
      </p:grpSp>
      <p:sp>
        <p:nvSpPr>
          <p:cNvPr id="41" name="Freeform 16"/>
          <p:cNvSpPr>
            <a:spLocks/>
          </p:cNvSpPr>
          <p:nvPr/>
        </p:nvSpPr>
        <p:spPr bwMode="auto">
          <a:xfrm>
            <a:off x="3398838" y="4069184"/>
            <a:ext cx="195262" cy="15875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2">
              <a:lumMod val="50000"/>
            </a:schemeClr>
          </a:solidFill>
          <a:ln>
            <a:noFill/>
          </a:ln>
        </p:spPr>
        <p:txBody>
          <a:bodyPr/>
          <a:lstStyle/>
          <a:p>
            <a:pPr fontAlgn="auto">
              <a:spcBef>
                <a:spcPts val="0"/>
              </a:spcBef>
              <a:spcAft>
                <a:spcPts val="0"/>
              </a:spcAft>
              <a:defRPr/>
            </a:pPr>
            <a:endParaRPr lang="en-US" dirty="0">
              <a:solidFill>
                <a:schemeClr val="bg1"/>
              </a:solidFill>
              <a:latin typeface="+mn-lt"/>
              <a:cs typeface="+mn-cs"/>
            </a:endParaRPr>
          </a:p>
        </p:txBody>
      </p:sp>
      <p:sp>
        <p:nvSpPr>
          <p:cNvPr id="42" name="Content Placeholder 2"/>
          <p:cNvSpPr txBox="1">
            <a:spLocks/>
          </p:cNvSpPr>
          <p:nvPr/>
        </p:nvSpPr>
        <p:spPr bwMode="auto">
          <a:xfrm>
            <a:off x="4805363" y="3376266"/>
            <a:ext cx="1533525" cy="58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50000"/>
              </a:lnSpc>
              <a:defRPr/>
            </a:pPr>
            <a:r>
              <a:rPr lang="zh-CN" altLang="en-US" sz="800" dirty="0">
                <a:solidFill>
                  <a:schemeClr val="bg1"/>
                </a:solidFill>
                <a:latin typeface="方正兰亭黑简体" pitchFamily="2" charset="-122"/>
                <a:ea typeface="方正兰亭黑简体" pitchFamily="2" charset="-122"/>
              </a:rPr>
              <a:t>您的内容打在这里，或者通过复制的文本后，在此选择粘贴，并选择只保留文字。</a:t>
            </a:r>
            <a:endParaRPr lang="id-ID" altLang="zh-CN" sz="800" dirty="0">
              <a:solidFill>
                <a:schemeClr val="bg1"/>
              </a:solidFill>
            </a:endParaRPr>
          </a:p>
        </p:txBody>
      </p:sp>
      <p:sp>
        <p:nvSpPr>
          <p:cNvPr id="43" name="Content Placeholder 2"/>
          <p:cNvSpPr txBox="1">
            <a:spLocks/>
          </p:cNvSpPr>
          <p:nvPr/>
        </p:nvSpPr>
        <p:spPr bwMode="auto">
          <a:xfrm>
            <a:off x="4887913" y="2837284"/>
            <a:ext cx="1368425" cy="45878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1600" dirty="0">
                <a:solidFill>
                  <a:schemeClr val="bg1"/>
                </a:solidFill>
                <a:latin typeface="方正兰亭黑简体" pitchFamily="2" charset="-122"/>
                <a:ea typeface="方正兰亭黑简体" pitchFamily="2" charset="-122"/>
              </a:rPr>
              <a:t>输入小标题</a:t>
            </a:r>
            <a:endParaRPr lang="id-ID" altLang="zh-CN" sz="1600" dirty="0">
              <a:solidFill>
                <a:schemeClr val="bg1"/>
              </a:solidFill>
              <a:latin typeface="方正兰亭黑简体" pitchFamily="2" charset="-122"/>
              <a:ea typeface="方正兰亭黑简体" pitchFamily="2" charset="-122"/>
            </a:endParaRPr>
          </a:p>
        </p:txBody>
      </p:sp>
      <p:sp>
        <p:nvSpPr>
          <p:cNvPr id="44" name="Content Placeholder 2"/>
          <p:cNvSpPr txBox="1">
            <a:spLocks/>
          </p:cNvSpPr>
          <p:nvPr/>
        </p:nvSpPr>
        <p:spPr bwMode="auto">
          <a:xfrm>
            <a:off x="4832350" y="3097634"/>
            <a:ext cx="1479550" cy="33020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zh-CN" altLang="en-US" sz="1100" dirty="0">
                <a:solidFill>
                  <a:schemeClr val="bg1"/>
                </a:solidFill>
              </a:rPr>
              <a:t>文字内容</a:t>
            </a:r>
            <a:endParaRPr lang="en-US" altLang="zh-CN" sz="1100" dirty="0">
              <a:solidFill>
                <a:schemeClr val="bg1"/>
              </a:solidFill>
            </a:endParaRPr>
          </a:p>
        </p:txBody>
      </p:sp>
      <p:grpSp>
        <p:nvGrpSpPr>
          <p:cNvPr id="45" name="Group 101"/>
          <p:cNvGrpSpPr>
            <a:grpSpLocks/>
          </p:cNvGrpSpPr>
          <p:nvPr/>
        </p:nvGrpSpPr>
        <p:grpSpPr bwMode="auto">
          <a:xfrm>
            <a:off x="4884155" y="2756401"/>
            <a:ext cx="1374720" cy="60845"/>
            <a:chOff x="2055030" y="1463669"/>
            <a:chExt cx="2304256" cy="544908"/>
          </a:xfrm>
          <a:solidFill>
            <a:schemeClr val="bg1"/>
          </a:solidFill>
        </p:grpSpPr>
        <p:sp>
          <p:nvSpPr>
            <p:cNvPr id="46" name="Rectangle 103"/>
            <p:cNvSpPr/>
            <p:nvPr/>
          </p:nvSpPr>
          <p:spPr>
            <a:xfrm>
              <a:off x="2056007" y="1462953"/>
              <a:ext cx="577417" cy="5402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7" name="Rectangle 104"/>
            <p:cNvSpPr/>
            <p:nvPr/>
          </p:nvSpPr>
          <p:spPr>
            <a:xfrm>
              <a:off x="2633424" y="1462953"/>
              <a:ext cx="574757" cy="540251"/>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lang="zh-CN" altLang="zh-CN">
                <a:solidFill>
                  <a:srgbClr val="FFFFFF"/>
                </a:solidFill>
              </a:endParaRPr>
            </a:p>
          </p:txBody>
        </p:sp>
        <p:sp>
          <p:nvSpPr>
            <p:cNvPr id="48" name="Rectangle 105"/>
            <p:cNvSpPr/>
            <p:nvPr/>
          </p:nvSpPr>
          <p:spPr>
            <a:xfrm>
              <a:off x="3208180" y="1462953"/>
              <a:ext cx="577418" cy="540251"/>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zh-CN">
                <a:solidFill>
                  <a:srgbClr val="FFFFFF"/>
                </a:solidFill>
              </a:endParaRPr>
            </a:p>
          </p:txBody>
        </p:sp>
        <p:sp>
          <p:nvSpPr>
            <p:cNvPr id="49" name="Rectangle 106"/>
            <p:cNvSpPr/>
            <p:nvPr/>
          </p:nvSpPr>
          <p:spPr>
            <a:xfrm>
              <a:off x="3785599" y="1462953"/>
              <a:ext cx="574757" cy="540251"/>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lang="zh-CN" altLang="zh-CN">
                <a:solidFill>
                  <a:srgbClr val="FFFFFF"/>
                </a:solidFill>
              </a:endParaRPr>
            </a:p>
          </p:txBody>
        </p:sp>
      </p:grpSp>
      <p:sp>
        <p:nvSpPr>
          <p:cNvPr id="50" name="Freeform 16"/>
          <p:cNvSpPr>
            <a:spLocks/>
          </p:cNvSpPr>
          <p:nvPr/>
        </p:nvSpPr>
        <p:spPr bwMode="auto">
          <a:xfrm>
            <a:off x="5470525" y="4069184"/>
            <a:ext cx="195263" cy="15875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2">
              <a:lumMod val="50000"/>
            </a:schemeClr>
          </a:solidFill>
          <a:ln>
            <a:noFill/>
          </a:ln>
        </p:spPr>
        <p:txBody>
          <a:bodyPr/>
          <a:lstStyle/>
          <a:p>
            <a:pPr fontAlgn="auto">
              <a:spcBef>
                <a:spcPts val="0"/>
              </a:spcBef>
              <a:spcAft>
                <a:spcPts val="0"/>
              </a:spcAft>
              <a:defRPr/>
            </a:pPr>
            <a:endParaRPr lang="en-US" dirty="0">
              <a:solidFill>
                <a:schemeClr val="bg1"/>
              </a:solidFill>
              <a:latin typeface="+mn-lt"/>
              <a:cs typeface="+mn-cs"/>
            </a:endParaRPr>
          </a:p>
        </p:txBody>
      </p:sp>
      <p:sp>
        <p:nvSpPr>
          <p:cNvPr id="51" name="Content Placeholder 2"/>
          <p:cNvSpPr txBox="1">
            <a:spLocks/>
          </p:cNvSpPr>
          <p:nvPr/>
        </p:nvSpPr>
        <p:spPr bwMode="auto">
          <a:xfrm>
            <a:off x="6875463" y="3376266"/>
            <a:ext cx="1535112" cy="58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50000"/>
              </a:lnSpc>
              <a:defRPr/>
            </a:pPr>
            <a:r>
              <a:rPr lang="zh-CN" altLang="en-US" sz="800" dirty="0">
                <a:solidFill>
                  <a:schemeClr val="bg1"/>
                </a:solidFill>
                <a:latin typeface="方正兰亭黑简体" pitchFamily="2" charset="-122"/>
                <a:ea typeface="方正兰亭黑简体" pitchFamily="2" charset="-122"/>
              </a:rPr>
              <a:t>您的内容打在这里，或者通过复制的文本后，在此选择粘贴，并选择只保留文字。</a:t>
            </a:r>
            <a:endParaRPr lang="id-ID" altLang="zh-CN" sz="800" dirty="0">
              <a:solidFill>
                <a:schemeClr val="bg1"/>
              </a:solidFill>
            </a:endParaRPr>
          </a:p>
        </p:txBody>
      </p:sp>
      <p:sp>
        <p:nvSpPr>
          <p:cNvPr id="52" name="Content Placeholder 2"/>
          <p:cNvSpPr txBox="1">
            <a:spLocks/>
          </p:cNvSpPr>
          <p:nvPr/>
        </p:nvSpPr>
        <p:spPr bwMode="auto">
          <a:xfrm>
            <a:off x="6958013" y="2837284"/>
            <a:ext cx="1370012" cy="45878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1600" dirty="0">
                <a:solidFill>
                  <a:schemeClr val="bg1"/>
                </a:solidFill>
                <a:latin typeface="方正兰亭黑简体" pitchFamily="2" charset="-122"/>
                <a:ea typeface="方正兰亭黑简体" pitchFamily="2" charset="-122"/>
              </a:rPr>
              <a:t>输入小标题</a:t>
            </a:r>
            <a:endParaRPr lang="id-ID" altLang="zh-CN" sz="1600" dirty="0">
              <a:solidFill>
                <a:schemeClr val="bg1"/>
              </a:solidFill>
              <a:latin typeface="方正兰亭黑简体" pitchFamily="2" charset="-122"/>
              <a:ea typeface="方正兰亭黑简体" pitchFamily="2" charset="-122"/>
            </a:endParaRPr>
          </a:p>
        </p:txBody>
      </p:sp>
      <p:sp>
        <p:nvSpPr>
          <p:cNvPr id="53" name="Content Placeholder 2"/>
          <p:cNvSpPr txBox="1">
            <a:spLocks/>
          </p:cNvSpPr>
          <p:nvPr/>
        </p:nvSpPr>
        <p:spPr bwMode="auto">
          <a:xfrm>
            <a:off x="6902450" y="3097634"/>
            <a:ext cx="1481138" cy="33020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zh-CN" altLang="en-US" sz="1100" dirty="0">
                <a:solidFill>
                  <a:schemeClr val="bg1"/>
                </a:solidFill>
              </a:rPr>
              <a:t>文字内容</a:t>
            </a:r>
            <a:endParaRPr lang="en-US" altLang="zh-CN" sz="1100" dirty="0">
              <a:solidFill>
                <a:schemeClr val="bg1"/>
              </a:solidFill>
            </a:endParaRPr>
          </a:p>
        </p:txBody>
      </p:sp>
      <p:grpSp>
        <p:nvGrpSpPr>
          <p:cNvPr id="54" name="Group 112"/>
          <p:cNvGrpSpPr>
            <a:grpSpLocks/>
          </p:cNvGrpSpPr>
          <p:nvPr/>
        </p:nvGrpSpPr>
        <p:grpSpPr bwMode="auto">
          <a:xfrm>
            <a:off x="6954337" y="2756401"/>
            <a:ext cx="1376142" cy="60845"/>
            <a:chOff x="2055030" y="1463669"/>
            <a:chExt cx="2304256" cy="544908"/>
          </a:xfrm>
          <a:solidFill>
            <a:schemeClr val="bg1"/>
          </a:solidFill>
        </p:grpSpPr>
        <p:sp>
          <p:nvSpPr>
            <p:cNvPr id="55" name="Rectangle 114"/>
            <p:cNvSpPr/>
            <p:nvPr/>
          </p:nvSpPr>
          <p:spPr>
            <a:xfrm>
              <a:off x="2055869" y="1462953"/>
              <a:ext cx="576820" cy="5402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56" name="Rectangle 115"/>
            <p:cNvSpPr/>
            <p:nvPr/>
          </p:nvSpPr>
          <p:spPr>
            <a:xfrm>
              <a:off x="2632689" y="1462953"/>
              <a:ext cx="576822" cy="540251"/>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lang="zh-CN" altLang="zh-CN">
                <a:solidFill>
                  <a:srgbClr val="FFFFFF"/>
                </a:solidFill>
              </a:endParaRPr>
            </a:p>
          </p:txBody>
        </p:sp>
        <p:sp>
          <p:nvSpPr>
            <p:cNvPr id="57" name="Rectangle 116"/>
            <p:cNvSpPr/>
            <p:nvPr/>
          </p:nvSpPr>
          <p:spPr>
            <a:xfrm>
              <a:off x="3209511" y="1462953"/>
              <a:ext cx="574163" cy="540251"/>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zh-CN">
                <a:solidFill>
                  <a:srgbClr val="FFFFFF"/>
                </a:solidFill>
              </a:endParaRPr>
            </a:p>
          </p:txBody>
        </p:sp>
        <p:sp>
          <p:nvSpPr>
            <p:cNvPr id="58" name="Rectangle 117"/>
            <p:cNvSpPr/>
            <p:nvPr/>
          </p:nvSpPr>
          <p:spPr>
            <a:xfrm>
              <a:off x="3783673" y="1462953"/>
              <a:ext cx="576820" cy="540251"/>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lang="zh-CN" altLang="zh-CN">
                <a:solidFill>
                  <a:srgbClr val="FFFFFF"/>
                </a:solidFill>
              </a:endParaRPr>
            </a:p>
          </p:txBody>
        </p:sp>
      </p:grpSp>
      <p:sp>
        <p:nvSpPr>
          <p:cNvPr id="59" name="Freeform 16"/>
          <p:cNvSpPr>
            <a:spLocks/>
          </p:cNvSpPr>
          <p:nvPr/>
        </p:nvSpPr>
        <p:spPr bwMode="auto">
          <a:xfrm>
            <a:off x="7540625" y="4069184"/>
            <a:ext cx="195263" cy="15875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2">
              <a:lumMod val="50000"/>
            </a:schemeClr>
          </a:solidFill>
          <a:ln>
            <a:noFill/>
          </a:ln>
        </p:spPr>
        <p:txBody>
          <a:bodyPr/>
          <a:lstStyle/>
          <a:p>
            <a:pPr fontAlgn="auto">
              <a:spcBef>
                <a:spcPts val="0"/>
              </a:spcBef>
              <a:spcAft>
                <a:spcPts val="0"/>
              </a:spcAft>
              <a:defRPr/>
            </a:pPr>
            <a:endParaRPr lang="en-US" dirty="0">
              <a:solidFill>
                <a:schemeClr val="bg1"/>
              </a:solidFill>
              <a:latin typeface="+mn-lt"/>
              <a:cs typeface="+mn-cs"/>
            </a:endParaRPr>
          </a:p>
        </p:txBody>
      </p:sp>
      <p:sp>
        <p:nvSpPr>
          <p:cNvPr id="60" name="矩形 1"/>
          <p:cNvSpPr>
            <a:spLocks noChangeArrowheads="1"/>
          </p:cNvSpPr>
          <p:nvPr/>
        </p:nvSpPr>
        <p:spPr bwMode="auto">
          <a:xfrm>
            <a:off x="741363" y="1603100"/>
            <a:ext cx="1366837" cy="1127821"/>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08896" tIns="54448" rIns="108896" bIns="5444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eaLnBrk="1" hangingPunct="1"/>
            <a:endParaRPr lang="zh-CN" altLang="en-US">
              <a:solidFill>
                <a:srgbClr val="FFFFFF"/>
              </a:solidFill>
            </a:endParaRPr>
          </a:p>
        </p:txBody>
      </p:sp>
      <p:sp>
        <p:nvSpPr>
          <p:cNvPr id="61" name="矩形 60"/>
          <p:cNvSpPr>
            <a:spLocks noChangeArrowheads="1"/>
          </p:cNvSpPr>
          <p:nvPr/>
        </p:nvSpPr>
        <p:spPr bwMode="auto">
          <a:xfrm>
            <a:off x="2816225" y="1602328"/>
            <a:ext cx="1363663" cy="1127821"/>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08896" tIns="54448" rIns="108896" bIns="5444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eaLnBrk="1" hangingPunct="1"/>
            <a:endParaRPr lang="zh-CN" altLang="en-US">
              <a:solidFill>
                <a:srgbClr val="FFFFFF"/>
              </a:solidFill>
            </a:endParaRPr>
          </a:p>
        </p:txBody>
      </p:sp>
      <p:sp>
        <p:nvSpPr>
          <p:cNvPr id="62" name="矩形 7"/>
          <p:cNvSpPr>
            <a:spLocks noChangeArrowheads="1"/>
          </p:cNvSpPr>
          <p:nvPr/>
        </p:nvSpPr>
        <p:spPr bwMode="auto">
          <a:xfrm>
            <a:off x="6954838" y="1603100"/>
            <a:ext cx="1368425" cy="1127821"/>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08896" tIns="54448" rIns="108896" bIns="5444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eaLnBrk="1" hangingPunct="1"/>
            <a:endParaRPr lang="zh-CN" altLang="en-US">
              <a:solidFill>
                <a:srgbClr val="FFFFFF"/>
              </a:solidFill>
            </a:endParaRPr>
          </a:p>
        </p:txBody>
      </p:sp>
      <p:sp>
        <p:nvSpPr>
          <p:cNvPr id="63" name="矩形 9"/>
          <p:cNvSpPr>
            <a:spLocks noChangeArrowheads="1"/>
          </p:cNvSpPr>
          <p:nvPr/>
        </p:nvSpPr>
        <p:spPr bwMode="auto">
          <a:xfrm>
            <a:off x="4884738" y="1603100"/>
            <a:ext cx="1374775" cy="112704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08896" tIns="54448" rIns="108896" bIns="5444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eaLnBrk="1" hangingPunct="1"/>
            <a:endParaRPr lang="zh-CN" altLang="en-US">
              <a:solidFill>
                <a:srgbClr val="FFFFFF"/>
              </a:solidFill>
            </a:endParaRPr>
          </a:p>
        </p:txBody>
      </p:sp>
      <p:sp>
        <p:nvSpPr>
          <p:cNvPr id="65" name="剪去同侧角的矩形 64"/>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67" name="直接连接符 66"/>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1061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xEl>
                                              <p:pRg st="0" end="0"/>
                                            </p:txEl>
                                          </p:spTgt>
                                        </p:tgtEl>
                                      </p:cBhvr>
                                    </p:animEffect>
                                    <p:animScale>
                                      <p:cBhvr>
                                        <p:cTn id="7" dur="250" autoRev="1" fill="hold"/>
                                        <p:tgtEl>
                                          <p:spTgt spid="17">
                                            <p:txEl>
                                              <p:pRg st="0" end="0"/>
                                            </p:txEl>
                                          </p:spTgt>
                                        </p:tgtEl>
                                      </p:cBhvr>
                                      <p:by x="105000" y="105000"/>
                                    </p:animScale>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anim calcmode="lin" valueType="num">
                                      <p:cBhvr>
                                        <p:cTn id="25" dur="1000" fill="hold"/>
                                        <p:tgtEl>
                                          <p:spTgt spid="60"/>
                                        </p:tgtEl>
                                        <p:attrNameLst>
                                          <p:attrName>ppt_x</p:attrName>
                                        </p:attrNameLst>
                                      </p:cBhvr>
                                      <p:tavLst>
                                        <p:tav tm="0">
                                          <p:val>
                                            <p:strVal val="#ppt_x"/>
                                          </p:val>
                                        </p:tav>
                                        <p:tav tm="100000">
                                          <p:val>
                                            <p:strVal val="#ppt_x"/>
                                          </p:val>
                                        </p:tav>
                                      </p:tavLst>
                                    </p:anim>
                                    <p:anim calcmode="lin" valueType="num">
                                      <p:cBhvr>
                                        <p:cTn id="26" dur="1000" fill="hold"/>
                                        <p:tgtEl>
                                          <p:spTgt spid="6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1000"/>
                                        <p:tgtEl>
                                          <p:spTgt spid="61"/>
                                        </p:tgtEl>
                                      </p:cBhvr>
                                    </p:animEffect>
                                    <p:anim calcmode="lin" valueType="num">
                                      <p:cBhvr>
                                        <p:cTn id="30" dur="1000" fill="hold"/>
                                        <p:tgtEl>
                                          <p:spTgt spid="61"/>
                                        </p:tgtEl>
                                        <p:attrNameLst>
                                          <p:attrName>ppt_x</p:attrName>
                                        </p:attrNameLst>
                                      </p:cBhvr>
                                      <p:tavLst>
                                        <p:tav tm="0">
                                          <p:val>
                                            <p:strVal val="#ppt_x"/>
                                          </p:val>
                                        </p:tav>
                                        <p:tav tm="100000">
                                          <p:val>
                                            <p:strVal val="#ppt_x"/>
                                          </p:val>
                                        </p:tav>
                                      </p:tavLst>
                                    </p:anim>
                                    <p:anim calcmode="lin" valueType="num">
                                      <p:cBhvr>
                                        <p:cTn id="31" dur="1000" fill="hold"/>
                                        <p:tgtEl>
                                          <p:spTgt spid="6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0"/>
                                        <p:tgtEl>
                                          <p:spTgt spid="32"/>
                                        </p:tgtEl>
                                      </p:cBhvr>
                                    </p:animEffect>
                                    <p:anim calcmode="lin" valueType="num">
                                      <p:cBhvr>
                                        <p:cTn id="66" dur="1000" fill="hold"/>
                                        <p:tgtEl>
                                          <p:spTgt spid="32"/>
                                        </p:tgtEl>
                                        <p:attrNameLst>
                                          <p:attrName>ppt_x</p:attrName>
                                        </p:attrNameLst>
                                      </p:cBhvr>
                                      <p:tavLst>
                                        <p:tav tm="0">
                                          <p:val>
                                            <p:strVal val="#ppt_x"/>
                                          </p:val>
                                        </p:tav>
                                        <p:tav tm="100000">
                                          <p:val>
                                            <p:strVal val="#ppt_x"/>
                                          </p:val>
                                        </p:tav>
                                      </p:tavLst>
                                    </p:anim>
                                    <p:anim calcmode="lin" valueType="num">
                                      <p:cBhvr>
                                        <p:cTn id="67" dur="1000" fill="hold"/>
                                        <p:tgtEl>
                                          <p:spTgt spid="3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1000"/>
                                        <p:tgtEl>
                                          <p:spTgt spid="34"/>
                                        </p:tgtEl>
                                      </p:cBhvr>
                                    </p:animEffect>
                                    <p:anim calcmode="lin" valueType="num">
                                      <p:cBhvr>
                                        <p:cTn id="76" dur="1000" fill="hold"/>
                                        <p:tgtEl>
                                          <p:spTgt spid="34"/>
                                        </p:tgtEl>
                                        <p:attrNameLst>
                                          <p:attrName>ppt_x</p:attrName>
                                        </p:attrNameLst>
                                      </p:cBhvr>
                                      <p:tavLst>
                                        <p:tav tm="0">
                                          <p:val>
                                            <p:strVal val="#ppt_x"/>
                                          </p:val>
                                        </p:tav>
                                        <p:tav tm="100000">
                                          <p:val>
                                            <p:strVal val="#ppt_x"/>
                                          </p:val>
                                        </p:tav>
                                      </p:tavLst>
                                    </p:anim>
                                    <p:anim calcmode="lin" valueType="num">
                                      <p:cBhvr>
                                        <p:cTn id="77" dur="1000" fill="hold"/>
                                        <p:tgtEl>
                                          <p:spTgt spid="3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1000"/>
                                        <p:tgtEl>
                                          <p:spTgt spid="35"/>
                                        </p:tgtEl>
                                      </p:cBhvr>
                                    </p:animEffect>
                                    <p:anim calcmode="lin" valueType="num">
                                      <p:cBhvr>
                                        <p:cTn id="81" dur="1000" fill="hold"/>
                                        <p:tgtEl>
                                          <p:spTgt spid="35"/>
                                        </p:tgtEl>
                                        <p:attrNameLst>
                                          <p:attrName>ppt_x</p:attrName>
                                        </p:attrNameLst>
                                      </p:cBhvr>
                                      <p:tavLst>
                                        <p:tav tm="0">
                                          <p:val>
                                            <p:strVal val="#ppt_x"/>
                                          </p:val>
                                        </p:tav>
                                        <p:tav tm="100000">
                                          <p:val>
                                            <p:strVal val="#ppt_x"/>
                                          </p:val>
                                        </p:tav>
                                      </p:tavLst>
                                    </p:anim>
                                    <p:anim calcmode="lin" valueType="num">
                                      <p:cBhvr>
                                        <p:cTn id="82" dur="1000" fill="hold"/>
                                        <p:tgtEl>
                                          <p:spTgt spid="35"/>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1000"/>
                                        <p:tgtEl>
                                          <p:spTgt spid="36"/>
                                        </p:tgtEl>
                                      </p:cBhvr>
                                    </p:animEffect>
                                    <p:anim calcmode="lin" valueType="num">
                                      <p:cBhvr>
                                        <p:cTn id="86" dur="1000" fill="hold"/>
                                        <p:tgtEl>
                                          <p:spTgt spid="36"/>
                                        </p:tgtEl>
                                        <p:attrNameLst>
                                          <p:attrName>ppt_x</p:attrName>
                                        </p:attrNameLst>
                                      </p:cBhvr>
                                      <p:tavLst>
                                        <p:tav tm="0">
                                          <p:val>
                                            <p:strVal val="#ppt_x"/>
                                          </p:val>
                                        </p:tav>
                                        <p:tav tm="100000">
                                          <p:val>
                                            <p:strVal val="#ppt_x"/>
                                          </p:val>
                                        </p:tav>
                                      </p:tavLst>
                                    </p:anim>
                                    <p:anim calcmode="lin" valueType="num">
                                      <p:cBhvr>
                                        <p:cTn id="87" dur="1000" fill="hold"/>
                                        <p:tgtEl>
                                          <p:spTgt spid="3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1000"/>
                                        <p:tgtEl>
                                          <p:spTgt spid="41"/>
                                        </p:tgtEl>
                                      </p:cBhvr>
                                    </p:animEffect>
                                    <p:anim calcmode="lin" valueType="num">
                                      <p:cBhvr>
                                        <p:cTn id="91" dur="1000" fill="hold"/>
                                        <p:tgtEl>
                                          <p:spTgt spid="41"/>
                                        </p:tgtEl>
                                        <p:attrNameLst>
                                          <p:attrName>ppt_x</p:attrName>
                                        </p:attrNameLst>
                                      </p:cBhvr>
                                      <p:tavLst>
                                        <p:tav tm="0">
                                          <p:val>
                                            <p:strVal val="#ppt_x"/>
                                          </p:val>
                                        </p:tav>
                                        <p:tav tm="100000">
                                          <p:val>
                                            <p:strVal val="#ppt_x"/>
                                          </p:val>
                                        </p:tav>
                                      </p:tavLst>
                                    </p:anim>
                                    <p:anim calcmode="lin" valueType="num">
                                      <p:cBhvr>
                                        <p:cTn id="92" dur="1000" fill="hold"/>
                                        <p:tgtEl>
                                          <p:spTgt spid="4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1000"/>
                                        <p:tgtEl>
                                          <p:spTgt spid="42"/>
                                        </p:tgtEl>
                                      </p:cBhvr>
                                    </p:animEffect>
                                    <p:anim calcmode="lin" valueType="num">
                                      <p:cBhvr>
                                        <p:cTn id="96" dur="1000" fill="hold"/>
                                        <p:tgtEl>
                                          <p:spTgt spid="42"/>
                                        </p:tgtEl>
                                        <p:attrNameLst>
                                          <p:attrName>ppt_x</p:attrName>
                                        </p:attrNameLst>
                                      </p:cBhvr>
                                      <p:tavLst>
                                        <p:tav tm="0">
                                          <p:val>
                                            <p:strVal val="#ppt_x"/>
                                          </p:val>
                                        </p:tav>
                                        <p:tav tm="100000">
                                          <p:val>
                                            <p:strVal val="#ppt_x"/>
                                          </p:val>
                                        </p:tav>
                                      </p:tavLst>
                                    </p:anim>
                                    <p:anim calcmode="lin" valueType="num">
                                      <p:cBhvr>
                                        <p:cTn id="97" dur="1000" fill="hold"/>
                                        <p:tgtEl>
                                          <p:spTgt spid="4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1000"/>
                                        <p:tgtEl>
                                          <p:spTgt spid="43"/>
                                        </p:tgtEl>
                                      </p:cBhvr>
                                    </p:animEffect>
                                    <p:anim calcmode="lin" valueType="num">
                                      <p:cBhvr>
                                        <p:cTn id="101" dur="1000" fill="hold"/>
                                        <p:tgtEl>
                                          <p:spTgt spid="43"/>
                                        </p:tgtEl>
                                        <p:attrNameLst>
                                          <p:attrName>ppt_x</p:attrName>
                                        </p:attrNameLst>
                                      </p:cBhvr>
                                      <p:tavLst>
                                        <p:tav tm="0">
                                          <p:val>
                                            <p:strVal val="#ppt_x"/>
                                          </p:val>
                                        </p:tav>
                                        <p:tav tm="100000">
                                          <p:val>
                                            <p:strVal val="#ppt_x"/>
                                          </p:val>
                                        </p:tav>
                                      </p:tavLst>
                                    </p:anim>
                                    <p:anim calcmode="lin" valueType="num">
                                      <p:cBhvr>
                                        <p:cTn id="102" dur="1000" fill="hold"/>
                                        <p:tgtEl>
                                          <p:spTgt spid="4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1000"/>
                                        <p:tgtEl>
                                          <p:spTgt spid="44"/>
                                        </p:tgtEl>
                                      </p:cBhvr>
                                    </p:animEffect>
                                    <p:anim calcmode="lin" valueType="num">
                                      <p:cBhvr>
                                        <p:cTn id="106" dur="1000" fill="hold"/>
                                        <p:tgtEl>
                                          <p:spTgt spid="44"/>
                                        </p:tgtEl>
                                        <p:attrNameLst>
                                          <p:attrName>ppt_x</p:attrName>
                                        </p:attrNameLst>
                                      </p:cBhvr>
                                      <p:tavLst>
                                        <p:tav tm="0">
                                          <p:val>
                                            <p:strVal val="#ppt_x"/>
                                          </p:val>
                                        </p:tav>
                                        <p:tav tm="100000">
                                          <p:val>
                                            <p:strVal val="#ppt_x"/>
                                          </p:val>
                                        </p:tav>
                                      </p:tavLst>
                                    </p:anim>
                                    <p:anim calcmode="lin" valueType="num">
                                      <p:cBhvr>
                                        <p:cTn id="107" dur="1000" fill="hold"/>
                                        <p:tgtEl>
                                          <p:spTgt spid="44"/>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1000"/>
                                        <p:tgtEl>
                                          <p:spTgt spid="45"/>
                                        </p:tgtEl>
                                      </p:cBhvr>
                                    </p:animEffect>
                                    <p:anim calcmode="lin" valueType="num">
                                      <p:cBhvr>
                                        <p:cTn id="111" dur="1000" fill="hold"/>
                                        <p:tgtEl>
                                          <p:spTgt spid="45"/>
                                        </p:tgtEl>
                                        <p:attrNameLst>
                                          <p:attrName>ppt_x</p:attrName>
                                        </p:attrNameLst>
                                      </p:cBhvr>
                                      <p:tavLst>
                                        <p:tav tm="0">
                                          <p:val>
                                            <p:strVal val="#ppt_x"/>
                                          </p:val>
                                        </p:tav>
                                        <p:tav tm="100000">
                                          <p:val>
                                            <p:strVal val="#ppt_x"/>
                                          </p:val>
                                        </p:tav>
                                      </p:tavLst>
                                    </p:anim>
                                    <p:anim calcmode="lin" valueType="num">
                                      <p:cBhvr>
                                        <p:cTn id="112" dur="1000" fill="hold"/>
                                        <p:tgtEl>
                                          <p:spTgt spid="45"/>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1000"/>
                                        <p:tgtEl>
                                          <p:spTgt spid="50"/>
                                        </p:tgtEl>
                                      </p:cBhvr>
                                    </p:animEffect>
                                    <p:anim calcmode="lin" valueType="num">
                                      <p:cBhvr>
                                        <p:cTn id="116" dur="1000" fill="hold"/>
                                        <p:tgtEl>
                                          <p:spTgt spid="50"/>
                                        </p:tgtEl>
                                        <p:attrNameLst>
                                          <p:attrName>ppt_x</p:attrName>
                                        </p:attrNameLst>
                                      </p:cBhvr>
                                      <p:tavLst>
                                        <p:tav tm="0">
                                          <p:val>
                                            <p:strVal val="#ppt_x"/>
                                          </p:val>
                                        </p:tav>
                                        <p:tav tm="100000">
                                          <p:val>
                                            <p:strVal val="#ppt_x"/>
                                          </p:val>
                                        </p:tav>
                                      </p:tavLst>
                                    </p:anim>
                                    <p:anim calcmode="lin" valueType="num">
                                      <p:cBhvr>
                                        <p:cTn id="117" dur="1000" fill="hold"/>
                                        <p:tgtEl>
                                          <p:spTgt spid="50"/>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1000"/>
                                        <p:tgtEl>
                                          <p:spTgt spid="51"/>
                                        </p:tgtEl>
                                      </p:cBhvr>
                                    </p:animEffect>
                                    <p:anim calcmode="lin" valueType="num">
                                      <p:cBhvr>
                                        <p:cTn id="121" dur="1000" fill="hold"/>
                                        <p:tgtEl>
                                          <p:spTgt spid="51"/>
                                        </p:tgtEl>
                                        <p:attrNameLst>
                                          <p:attrName>ppt_x</p:attrName>
                                        </p:attrNameLst>
                                      </p:cBhvr>
                                      <p:tavLst>
                                        <p:tav tm="0">
                                          <p:val>
                                            <p:strVal val="#ppt_x"/>
                                          </p:val>
                                        </p:tav>
                                        <p:tav tm="100000">
                                          <p:val>
                                            <p:strVal val="#ppt_x"/>
                                          </p:val>
                                        </p:tav>
                                      </p:tavLst>
                                    </p:anim>
                                    <p:anim calcmode="lin" valueType="num">
                                      <p:cBhvr>
                                        <p:cTn id="122" dur="1000" fill="hold"/>
                                        <p:tgtEl>
                                          <p:spTgt spid="51"/>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1000"/>
                                        <p:tgtEl>
                                          <p:spTgt spid="52"/>
                                        </p:tgtEl>
                                      </p:cBhvr>
                                    </p:animEffect>
                                    <p:anim calcmode="lin" valueType="num">
                                      <p:cBhvr>
                                        <p:cTn id="126" dur="1000" fill="hold"/>
                                        <p:tgtEl>
                                          <p:spTgt spid="52"/>
                                        </p:tgtEl>
                                        <p:attrNameLst>
                                          <p:attrName>ppt_x</p:attrName>
                                        </p:attrNameLst>
                                      </p:cBhvr>
                                      <p:tavLst>
                                        <p:tav tm="0">
                                          <p:val>
                                            <p:strVal val="#ppt_x"/>
                                          </p:val>
                                        </p:tav>
                                        <p:tav tm="100000">
                                          <p:val>
                                            <p:strVal val="#ppt_x"/>
                                          </p:val>
                                        </p:tav>
                                      </p:tavLst>
                                    </p:anim>
                                    <p:anim calcmode="lin" valueType="num">
                                      <p:cBhvr>
                                        <p:cTn id="127" dur="1000" fill="hold"/>
                                        <p:tgtEl>
                                          <p:spTgt spid="52"/>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1000"/>
                                        <p:tgtEl>
                                          <p:spTgt spid="53"/>
                                        </p:tgtEl>
                                      </p:cBhvr>
                                    </p:animEffect>
                                    <p:anim calcmode="lin" valueType="num">
                                      <p:cBhvr>
                                        <p:cTn id="131" dur="1000" fill="hold"/>
                                        <p:tgtEl>
                                          <p:spTgt spid="53"/>
                                        </p:tgtEl>
                                        <p:attrNameLst>
                                          <p:attrName>ppt_x</p:attrName>
                                        </p:attrNameLst>
                                      </p:cBhvr>
                                      <p:tavLst>
                                        <p:tav tm="0">
                                          <p:val>
                                            <p:strVal val="#ppt_x"/>
                                          </p:val>
                                        </p:tav>
                                        <p:tav tm="100000">
                                          <p:val>
                                            <p:strVal val="#ppt_x"/>
                                          </p:val>
                                        </p:tav>
                                      </p:tavLst>
                                    </p:anim>
                                    <p:anim calcmode="lin" valueType="num">
                                      <p:cBhvr>
                                        <p:cTn id="132" dur="1000" fill="hold"/>
                                        <p:tgtEl>
                                          <p:spTgt spid="53"/>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1000"/>
                                        <p:tgtEl>
                                          <p:spTgt spid="54"/>
                                        </p:tgtEl>
                                      </p:cBhvr>
                                    </p:animEffect>
                                    <p:anim calcmode="lin" valueType="num">
                                      <p:cBhvr>
                                        <p:cTn id="136" dur="1000" fill="hold"/>
                                        <p:tgtEl>
                                          <p:spTgt spid="54"/>
                                        </p:tgtEl>
                                        <p:attrNameLst>
                                          <p:attrName>ppt_x</p:attrName>
                                        </p:attrNameLst>
                                      </p:cBhvr>
                                      <p:tavLst>
                                        <p:tav tm="0">
                                          <p:val>
                                            <p:strVal val="#ppt_x"/>
                                          </p:val>
                                        </p:tav>
                                        <p:tav tm="100000">
                                          <p:val>
                                            <p:strVal val="#ppt_x"/>
                                          </p:val>
                                        </p:tav>
                                      </p:tavLst>
                                    </p:anim>
                                    <p:anim calcmode="lin" valueType="num">
                                      <p:cBhvr>
                                        <p:cTn id="137" dur="1000" fill="hold"/>
                                        <p:tgtEl>
                                          <p:spTgt spid="5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fade">
                                      <p:cBhvr>
                                        <p:cTn id="140" dur="1000"/>
                                        <p:tgtEl>
                                          <p:spTgt spid="59"/>
                                        </p:tgtEl>
                                      </p:cBhvr>
                                    </p:animEffect>
                                    <p:anim calcmode="lin" valueType="num">
                                      <p:cBhvr>
                                        <p:cTn id="141" dur="1000" fill="hold"/>
                                        <p:tgtEl>
                                          <p:spTgt spid="59"/>
                                        </p:tgtEl>
                                        <p:attrNameLst>
                                          <p:attrName>ppt_x</p:attrName>
                                        </p:attrNameLst>
                                      </p:cBhvr>
                                      <p:tavLst>
                                        <p:tav tm="0">
                                          <p:val>
                                            <p:strVal val="#ppt_x"/>
                                          </p:val>
                                        </p:tav>
                                        <p:tav tm="100000">
                                          <p:val>
                                            <p:strVal val="#ppt_x"/>
                                          </p:val>
                                        </p:tav>
                                      </p:tavLst>
                                    </p:anim>
                                    <p:anim calcmode="lin" valueType="num">
                                      <p:cBhvr>
                                        <p:cTn id="14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24" grpId="0"/>
      <p:bldP spid="25" grpId="0"/>
      <p:bldP spid="26" grpId="0"/>
      <p:bldP spid="32" grpId="0" animBg="1"/>
      <p:bldP spid="33" grpId="0"/>
      <p:bldP spid="34" grpId="0"/>
      <p:bldP spid="35" grpId="0"/>
      <p:bldP spid="41" grpId="0" animBg="1"/>
      <p:bldP spid="42" grpId="0"/>
      <p:bldP spid="43" grpId="0"/>
      <p:bldP spid="44" grpId="0"/>
      <p:bldP spid="50" grpId="0" animBg="1"/>
      <p:bldP spid="51" grpId="0"/>
      <p:bldP spid="52" grpId="0"/>
      <p:bldP spid="53" grpId="0"/>
      <p:bldP spid="59"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3"/>
          <p:cNvSpPr/>
          <p:nvPr/>
        </p:nvSpPr>
        <p:spPr>
          <a:xfrm>
            <a:off x="1983769" y="2449500"/>
            <a:ext cx="396875" cy="601662"/>
          </a:xfrm>
          <a:custGeom>
            <a:avLst/>
            <a:gdLst>
              <a:gd name="connsiteX0" fmla="*/ 285958 w 397607"/>
              <a:gd name="connsiteY0" fmla="*/ 23387 h 601962"/>
              <a:gd name="connsiteX1" fmla="*/ 289283 w 397607"/>
              <a:gd name="connsiteY1" fmla="*/ 123140 h 601962"/>
              <a:gd name="connsiteX2" fmla="*/ 256032 w 397607"/>
              <a:gd name="connsiteY2" fmla="*/ 252818 h 601962"/>
              <a:gd name="connsiteX3" fmla="*/ 69827 w 397607"/>
              <a:gd name="connsiteY3" fmla="*/ 492225 h 601962"/>
              <a:gd name="connsiteX4" fmla="*/ 0 w 397607"/>
              <a:gd name="connsiteY4" fmla="*/ 568702 h 601962"/>
              <a:gd name="connsiteX5" fmla="*/ 39901 w 397607"/>
              <a:gd name="connsiteY5" fmla="*/ 601953 h 601962"/>
              <a:gd name="connsiteX6" fmla="*/ 89778 w 397607"/>
              <a:gd name="connsiteY6" fmla="*/ 565377 h 601962"/>
              <a:gd name="connsiteX7" fmla="*/ 109728 w 397607"/>
              <a:gd name="connsiteY7" fmla="*/ 512175 h 601962"/>
              <a:gd name="connsiteX8" fmla="*/ 219456 w 397607"/>
              <a:gd name="connsiteY8" fmla="*/ 375846 h 601962"/>
              <a:gd name="connsiteX9" fmla="*/ 322534 w 397607"/>
              <a:gd name="connsiteY9" fmla="*/ 252818 h 601962"/>
              <a:gd name="connsiteX10" fmla="*/ 359110 w 397607"/>
              <a:gd name="connsiteY10" fmla="*/ 163041 h 601962"/>
              <a:gd name="connsiteX11" fmla="*/ 392361 w 397607"/>
              <a:gd name="connsiteY11" fmla="*/ 83238 h 601962"/>
              <a:gd name="connsiteX12" fmla="*/ 392361 w 397607"/>
              <a:gd name="connsiteY12" fmla="*/ 20062 h 601962"/>
              <a:gd name="connsiteX13" fmla="*/ 342485 w 397607"/>
              <a:gd name="connsiteY13" fmla="*/ 111 h 601962"/>
              <a:gd name="connsiteX14" fmla="*/ 285958 w 397607"/>
              <a:gd name="connsiteY14" fmla="*/ 23387 h 601962"/>
              <a:gd name="connsiteX0" fmla="*/ 285958 w 397607"/>
              <a:gd name="connsiteY0" fmla="*/ 23387 h 601962"/>
              <a:gd name="connsiteX1" fmla="*/ 289283 w 397607"/>
              <a:gd name="connsiteY1" fmla="*/ 123140 h 601962"/>
              <a:gd name="connsiteX2" fmla="*/ 246057 w 397607"/>
              <a:gd name="connsiteY2" fmla="*/ 256143 h 601962"/>
              <a:gd name="connsiteX3" fmla="*/ 69827 w 397607"/>
              <a:gd name="connsiteY3" fmla="*/ 492225 h 601962"/>
              <a:gd name="connsiteX4" fmla="*/ 0 w 397607"/>
              <a:gd name="connsiteY4" fmla="*/ 568702 h 601962"/>
              <a:gd name="connsiteX5" fmla="*/ 39901 w 397607"/>
              <a:gd name="connsiteY5" fmla="*/ 601953 h 601962"/>
              <a:gd name="connsiteX6" fmla="*/ 89778 w 397607"/>
              <a:gd name="connsiteY6" fmla="*/ 565377 h 601962"/>
              <a:gd name="connsiteX7" fmla="*/ 109728 w 397607"/>
              <a:gd name="connsiteY7" fmla="*/ 512175 h 601962"/>
              <a:gd name="connsiteX8" fmla="*/ 219456 w 397607"/>
              <a:gd name="connsiteY8" fmla="*/ 375846 h 601962"/>
              <a:gd name="connsiteX9" fmla="*/ 322534 w 397607"/>
              <a:gd name="connsiteY9" fmla="*/ 252818 h 601962"/>
              <a:gd name="connsiteX10" fmla="*/ 359110 w 397607"/>
              <a:gd name="connsiteY10" fmla="*/ 163041 h 601962"/>
              <a:gd name="connsiteX11" fmla="*/ 392361 w 397607"/>
              <a:gd name="connsiteY11" fmla="*/ 83238 h 601962"/>
              <a:gd name="connsiteX12" fmla="*/ 392361 w 397607"/>
              <a:gd name="connsiteY12" fmla="*/ 20062 h 601962"/>
              <a:gd name="connsiteX13" fmla="*/ 342485 w 397607"/>
              <a:gd name="connsiteY13" fmla="*/ 111 h 601962"/>
              <a:gd name="connsiteX14" fmla="*/ 285958 w 397607"/>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982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09728 w 397075"/>
              <a:gd name="connsiteY7" fmla="*/ 512175 h 601962"/>
              <a:gd name="connsiteX8" fmla="*/ 219456 w 397075"/>
              <a:gd name="connsiteY8" fmla="*/ 375846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982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19703 w 397075"/>
              <a:gd name="connsiteY7" fmla="*/ 518825 h 601962"/>
              <a:gd name="connsiteX8" fmla="*/ 219456 w 397075"/>
              <a:gd name="connsiteY8" fmla="*/ 375846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982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19703 w 397075"/>
              <a:gd name="connsiteY7" fmla="*/ 518825 h 601962"/>
              <a:gd name="connsiteX8" fmla="*/ 219456 w 397075"/>
              <a:gd name="connsiteY8" fmla="*/ 385822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982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19703 w 397075"/>
              <a:gd name="connsiteY7" fmla="*/ 518825 h 601962"/>
              <a:gd name="connsiteX8" fmla="*/ 219456 w 397075"/>
              <a:gd name="connsiteY8" fmla="*/ 385822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317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19703 w 397075"/>
              <a:gd name="connsiteY7" fmla="*/ 518825 h 601962"/>
              <a:gd name="connsiteX8" fmla="*/ 219456 w 397075"/>
              <a:gd name="connsiteY8" fmla="*/ 385822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 name="connsiteX0" fmla="*/ 285958 w 397075"/>
              <a:gd name="connsiteY0" fmla="*/ 23387 h 601962"/>
              <a:gd name="connsiteX1" fmla="*/ 289283 w 397075"/>
              <a:gd name="connsiteY1" fmla="*/ 123140 h 601962"/>
              <a:gd name="connsiteX2" fmla="*/ 246057 w 397075"/>
              <a:gd name="connsiteY2" fmla="*/ 256143 h 601962"/>
              <a:gd name="connsiteX3" fmla="*/ 63177 w 397075"/>
              <a:gd name="connsiteY3" fmla="*/ 492225 h 601962"/>
              <a:gd name="connsiteX4" fmla="*/ 0 w 397075"/>
              <a:gd name="connsiteY4" fmla="*/ 568702 h 601962"/>
              <a:gd name="connsiteX5" fmla="*/ 39901 w 397075"/>
              <a:gd name="connsiteY5" fmla="*/ 601953 h 601962"/>
              <a:gd name="connsiteX6" fmla="*/ 89778 w 397075"/>
              <a:gd name="connsiteY6" fmla="*/ 565377 h 601962"/>
              <a:gd name="connsiteX7" fmla="*/ 113053 w 397075"/>
              <a:gd name="connsiteY7" fmla="*/ 505524 h 601962"/>
              <a:gd name="connsiteX8" fmla="*/ 219456 w 397075"/>
              <a:gd name="connsiteY8" fmla="*/ 385822 h 601962"/>
              <a:gd name="connsiteX9" fmla="*/ 322534 w 397075"/>
              <a:gd name="connsiteY9" fmla="*/ 252818 h 601962"/>
              <a:gd name="connsiteX10" fmla="*/ 369085 w 397075"/>
              <a:gd name="connsiteY10" fmla="*/ 166366 h 601962"/>
              <a:gd name="connsiteX11" fmla="*/ 392361 w 397075"/>
              <a:gd name="connsiteY11" fmla="*/ 83238 h 601962"/>
              <a:gd name="connsiteX12" fmla="*/ 392361 w 397075"/>
              <a:gd name="connsiteY12" fmla="*/ 20062 h 601962"/>
              <a:gd name="connsiteX13" fmla="*/ 342485 w 397075"/>
              <a:gd name="connsiteY13" fmla="*/ 111 h 601962"/>
              <a:gd name="connsiteX14" fmla="*/ 285958 w 397075"/>
              <a:gd name="connsiteY14" fmla="*/ 23387 h 60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075" h="601962">
                <a:moveTo>
                  <a:pt x="285958" y="23387"/>
                </a:moveTo>
                <a:cubicBezTo>
                  <a:pt x="277091" y="43892"/>
                  <a:pt x="295933" y="84347"/>
                  <a:pt x="289283" y="123140"/>
                </a:cubicBezTo>
                <a:cubicBezTo>
                  <a:pt x="282633" y="161933"/>
                  <a:pt x="283741" y="194629"/>
                  <a:pt x="246057" y="256143"/>
                </a:cubicBezTo>
                <a:cubicBezTo>
                  <a:pt x="208373" y="317657"/>
                  <a:pt x="114162" y="440132"/>
                  <a:pt x="63177" y="492225"/>
                </a:cubicBezTo>
                <a:cubicBezTo>
                  <a:pt x="12192" y="544318"/>
                  <a:pt x="7204" y="560389"/>
                  <a:pt x="0" y="568702"/>
                </a:cubicBezTo>
                <a:cubicBezTo>
                  <a:pt x="13300" y="579786"/>
                  <a:pt x="24938" y="602507"/>
                  <a:pt x="39901" y="601953"/>
                </a:cubicBezTo>
                <a:cubicBezTo>
                  <a:pt x="54864" y="601399"/>
                  <a:pt x="77586" y="581448"/>
                  <a:pt x="89778" y="565377"/>
                </a:cubicBezTo>
                <a:cubicBezTo>
                  <a:pt x="101970" y="549306"/>
                  <a:pt x="91440" y="535450"/>
                  <a:pt x="113053" y="505524"/>
                </a:cubicBezTo>
                <a:cubicBezTo>
                  <a:pt x="134666" y="475598"/>
                  <a:pt x="184543" y="427940"/>
                  <a:pt x="219456" y="385822"/>
                </a:cubicBezTo>
                <a:cubicBezTo>
                  <a:pt x="254370" y="343704"/>
                  <a:pt x="297596" y="289394"/>
                  <a:pt x="322534" y="252818"/>
                </a:cubicBezTo>
                <a:cubicBezTo>
                  <a:pt x="347472" y="216242"/>
                  <a:pt x="357447" y="194629"/>
                  <a:pt x="369085" y="166366"/>
                </a:cubicBezTo>
                <a:cubicBezTo>
                  <a:pt x="380723" y="138103"/>
                  <a:pt x="388482" y="107622"/>
                  <a:pt x="392361" y="83238"/>
                </a:cubicBezTo>
                <a:cubicBezTo>
                  <a:pt x="396240" y="58854"/>
                  <a:pt x="400674" y="33917"/>
                  <a:pt x="392361" y="20062"/>
                </a:cubicBezTo>
                <a:cubicBezTo>
                  <a:pt x="384048" y="6207"/>
                  <a:pt x="361327" y="-997"/>
                  <a:pt x="342485" y="111"/>
                </a:cubicBezTo>
                <a:cubicBezTo>
                  <a:pt x="323643" y="1219"/>
                  <a:pt x="294825" y="2882"/>
                  <a:pt x="285958" y="2338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4"/>
          <p:cNvSpPr/>
          <p:nvPr/>
        </p:nvSpPr>
        <p:spPr>
          <a:xfrm>
            <a:off x="1993294" y="2484425"/>
            <a:ext cx="2095500" cy="573087"/>
          </a:xfrm>
          <a:custGeom>
            <a:avLst/>
            <a:gdLst>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0728 w 2099045"/>
              <a:gd name="connsiteY19" fmla="*/ 117405 h 572943"/>
              <a:gd name="connsiteX20" fmla="*/ 781396 w 2099045"/>
              <a:gd name="connsiteY20" fmla="*/ 127381 h 572943"/>
              <a:gd name="connsiteX21" fmla="*/ 502088 w 2099045"/>
              <a:gd name="connsiteY21" fmla="*/ 21050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0728 w 2099045"/>
              <a:gd name="connsiteY19" fmla="*/ 117405 h 572943"/>
              <a:gd name="connsiteX20" fmla="*/ 781396 w 2099045"/>
              <a:gd name="connsiteY20" fmla="*/ 127381 h 572943"/>
              <a:gd name="connsiteX21" fmla="*/ 502088 w 2099045"/>
              <a:gd name="connsiteY21" fmla="*/ 21050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0728 w 2099045"/>
              <a:gd name="connsiteY19" fmla="*/ 117405 h 572943"/>
              <a:gd name="connsiteX20" fmla="*/ 781396 w 2099045"/>
              <a:gd name="connsiteY20" fmla="*/ 137356 h 572943"/>
              <a:gd name="connsiteX21" fmla="*/ 502088 w 2099045"/>
              <a:gd name="connsiteY21" fmla="*/ 21050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4053 w 2099045"/>
              <a:gd name="connsiteY19" fmla="*/ 124055 h 572943"/>
              <a:gd name="connsiteX20" fmla="*/ 781396 w 2099045"/>
              <a:gd name="connsiteY20" fmla="*/ 137356 h 572943"/>
              <a:gd name="connsiteX21" fmla="*/ 502088 w 2099045"/>
              <a:gd name="connsiteY21" fmla="*/ 21050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4053 w 2099045"/>
              <a:gd name="connsiteY19" fmla="*/ 124055 h 572943"/>
              <a:gd name="connsiteX20" fmla="*/ 781396 w 2099045"/>
              <a:gd name="connsiteY20" fmla="*/ 137356 h 572943"/>
              <a:gd name="connsiteX21" fmla="*/ 502088 w 2099045"/>
              <a:gd name="connsiteY21" fmla="*/ 21050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8763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4053 w 2099045"/>
              <a:gd name="connsiteY19" fmla="*/ 124055 h 572943"/>
              <a:gd name="connsiteX20" fmla="*/ 781396 w 2099045"/>
              <a:gd name="connsiteY20" fmla="*/ 137356 h 572943"/>
              <a:gd name="connsiteX21" fmla="*/ 508739 w 2099045"/>
              <a:gd name="connsiteY21" fmla="*/ 21715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492112 w 2099045"/>
              <a:gd name="connsiteY7" fmla="*/ 147331 h 572943"/>
              <a:gd name="connsiteX8" fmla="*/ 561940 w 2099045"/>
              <a:gd name="connsiteY8" fmla="*/ 107430 h 572943"/>
              <a:gd name="connsiteX9" fmla="*/ 734845 w 2099045"/>
              <a:gd name="connsiteY9" fmla="*/ 47579 h 572943"/>
              <a:gd name="connsiteX10" fmla="*/ 1027453 w 2099045"/>
              <a:gd name="connsiteY10" fmla="*/ 11003 h 572943"/>
              <a:gd name="connsiteX11" fmla="*/ 1403188 w 2099045"/>
              <a:gd name="connsiteY11" fmla="*/ 34278 h 572943"/>
              <a:gd name="connsiteX12" fmla="*/ 1702446 w 2099045"/>
              <a:gd name="connsiteY12" fmla="*/ 44253 h 572943"/>
              <a:gd name="connsiteX13" fmla="*/ 2011680 w 2099045"/>
              <a:gd name="connsiteY13" fmla="*/ 17653 h 572943"/>
              <a:gd name="connsiteX14" fmla="*/ 2094807 w 2099045"/>
              <a:gd name="connsiteY14" fmla="*/ 1027 h 572943"/>
              <a:gd name="connsiteX15" fmla="*/ 2081506 w 2099045"/>
              <a:gd name="connsiteY15" fmla="*/ 47579 h 572943"/>
              <a:gd name="connsiteX16" fmla="*/ 2034955 w 2099045"/>
              <a:gd name="connsiteY16" fmla="*/ 54229 h 572943"/>
              <a:gd name="connsiteX17" fmla="*/ 1765623 w 2099045"/>
              <a:gd name="connsiteY17" fmla="*/ 117405 h 572943"/>
              <a:gd name="connsiteX18" fmla="*/ 1333361 w 2099045"/>
              <a:gd name="connsiteY18" fmla="*/ 134031 h 572943"/>
              <a:gd name="connsiteX19" fmla="*/ 1054053 w 2099045"/>
              <a:gd name="connsiteY19" fmla="*/ 124055 h 572943"/>
              <a:gd name="connsiteX20" fmla="*/ 781396 w 2099045"/>
              <a:gd name="connsiteY20" fmla="*/ 137356 h 572943"/>
              <a:gd name="connsiteX21" fmla="*/ 508739 w 2099045"/>
              <a:gd name="connsiteY21" fmla="*/ 217158 h 572943"/>
              <a:gd name="connsiteX22" fmla="*/ 199505 w 2099045"/>
              <a:gd name="connsiteY22" fmla="*/ 419989 h 572943"/>
              <a:gd name="connsiteX23" fmla="*/ 39901 w 2099045"/>
              <a:gd name="connsiteY23" fmla="*/ 572943 h 572943"/>
              <a:gd name="connsiteX24" fmla="*/ 0 w 2099045"/>
              <a:gd name="connsiteY24" fmla="*/ 539692 h 572943"/>
              <a:gd name="connsiteX0" fmla="*/ 0 w 2099045"/>
              <a:gd name="connsiteY0" fmla="*/ 539692 h 572943"/>
              <a:gd name="connsiteX1" fmla="*/ 66501 w 2099045"/>
              <a:gd name="connsiteY1" fmla="*/ 446589 h 572943"/>
              <a:gd name="connsiteX2" fmla="*/ 116378 w 2099045"/>
              <a:gd name="connsiteY2" fmla="*/ 400038 h 572943"/>
              <a:gd name="connsiteX3" fmla="*/ 182880 w 2099045"/>
              <a:gd name="connsiteY3" fmla="*/ 370112 h 572943"/>
              <a:gd name="connsiteX4" fmla="*/ 269332 w 2099045"/>
              <a:gd name="connsiteY4" fmla="*/ 303611 h 572943"/>
              <a:gd name="connsiteX5" fmla="*/ 342484 w 2099045"/>
              <a:gd name="connsiteY5" fmla="*/ 240434 h 572943"/>
              <a:gd name="connsiteX6" fmla="*/ 412311 w 2099045"/>
              <a:gd name="connsiteY6" fmla="*/ 193883 h 572943"/>
              <a:gd name="connsiteX7" fmla="*/ 561940 w 2099045"/>
              <a:gd name="connsiteY7" fmla="*/ 107430 h 572943"/>
              <a:gd name="connsiteX8" fmla="*/ 734845 w 2099045"/>
              <a:gd name="connsiteY8" fmla="*/ 47579 h 572943"/>
              <a:gd name="connsiteX9" fmla="*/ 1027453 w 2099045"/>
              <a:gd name="connsiteY9" fmla="*/ 11003 h 572943"/>
              <a:gd name="connsiteX10" fmla="*/ 1403188 w 2099045"/>
              <a:gd name="connsiteY10" fmla="*/ 34278 h 572943"/>
              <a:gd name="connsiteX11" fmla="*/ 1702446 w 2099045"/>
              <a:gd name="connsiteY11" fmla="*/ 44253 h 572943"/>
              <a:gd name="connsiteX12" fmla="*/ 2011680 w 2099045"/>
              <a:gd name="connsiteY12" fmla="*/ 17653 h 572943"/>
              <a:gd name="connsiteX13" fmla="*/ 2094807 w 2099045"/>
              <a:gd name="connsiteY13" fmla="*/ 1027 h 572943"/>
              <a:gd name="connsiteX14" fmla="*/ 2081506 w 2099045"/>
              <a:gd name="connsiteY14" fmla="*/ 47579 h 572943"/>
              <a:gd name="connsiteX15" fmla="*/ 2034955 w 2099045"/>
              <a:gd name="connsiteY15" fmla="*/ 54229 h 572943"/>
              <a:gd name="connsiteX16" fmla="*/ 1765623 w 2099045"/>
              <a:gd name="connsiteY16" fmla="*/ 117405 h 572943"/>
              <a:gd name="connsiteX17" fmla="*/ 1333361 w 2099045"/>
              <a:gd name="connsiteY17" fmla="*/ 134031 h 572943"/>
              <a:gd name="connsiteX18" fmla="*/ 1054053 w 2099045"/>
              <a:gd name="connsiteY18" fmla="*/ 124055 h 572943"/>
              <a:gd name="connsiteX19" fmla="*/ 781396 w 2099045"/>
              <a:gd name="connsiteY19" fmla="*/ 137356 h 572943"/>
              <a:gd name="connsiteX20" fmla="*/ 508739 w 2099045"/>
              <a:gd name="connsiteY20" fmla="*/ 217158 h 572943"/>
              <a:gd name="connsiteX21" fmla="*/ 199505 w 2099045"/>
              <a:gd name="connsiteY21" fmla="*/ 419989 h 572943"/>
              <a:gd name="connsiteX22" fmla="*/ 39901 w 2099045"/>
              <a:gd name="connsiteY22" fmla="*/ 572943 h 572943"/>
              <a:gd name="connsiteX23" fmla="*/ 0 w 2099045"/>
              <a:gd name="connsiteY23" fmla="*/ 539692 h 572943"/>
              <a:gd name="connsiteX0" fmla="*/ 0 w 2097240"/>
              <a:gd name="connsiteY0" fmla="*/ 539208 h 572459"/>
              <a:gd name="connsiteX1" fmla="*/ 66501 w 2097240"/>
              <a:gd name="connsiteY1" fmla="*/ 446105 h 572459"/>
              <a:gd name="connsiteX2" fmla="*/ 116378 w 2097240"/>
              <a:gd name="connsiteY2" fmla="*/ 399554 h 572459"/>
              <a:gd name="connsiteX3" fmla="*/ 182880 w 2097240"/>
              <a:gd name="connsiteY3" fmla="*/ 369628 h 572459"/>
              <a:gd name="connsiteX4" fmla="*/ 269332 w 2097240"/>
              <a:gd name="connsiteY4" fmla="*/ 303127 h 572459"/>
              <a:gd name="connsiteX5" fmla="*/ 342484 w 2097240"/>
              <a:gd name="connsiteY5" fmla="*/ 239950 h 572459"/>
              <a:gd name="connsiteX6" fmla="*/ 412311 w 2097240"/>
              <a:gd name="connsiteY6" fmla="*/ 193399 h 572459"/>
              <a:gd name="connsiteX7" fmla="*/ 561940 w 2097240"/>
              <a:gd name="connsiteY7" fmla="*/ 106946 h 572459"/>
              <a:gd name="connsiteX8" fmla="*/ 734845 w 2097240"/>
              <a:gd name="connsiteY8" fmla="*/ 47095 h 572459"/>
              <a:gd name="connsiteX9" fmla="*/ 1027453 w 2097240"/>
              <a:gd name="connsiteY9" fmla="*/ 10519 h 572459"/>
              <a:gd name="connsiteX10" fmla="*/ 1403188 w 2097240"/>
              <a:gd name="connsiteY10" fmla="*/ 33794 h 572459"/>
              <a:gd name="connsiteX11" fmla="*/ 1702446 w 2097240"/>
              <a:gd name="connsiteY11" fmla="*/ 43769 h 572459"/>
              <a:gd name="connsiteX12" fmla="*/ 2011680 w 2097240"/>
              <a:gd name="connsiteY12" fmla="*/ 17169 h 572459"/>
              <a:gd name="connsiteX13" fmla="*/ 2094807 w 2097240"/>
              <a:gd name="connsiteY13" fmla="*/ 543 h 572459"/>
              <a:gd name="connsiteX14" fmla="*/ 2071531 w 2097240"/>
              <a:gd name="connsiteY14" fmla="*/ 37120 h 572459"/>
              <a:gd name="connsiteX15" fmla="*/ 2034955 w 2097240"/>
              <a:gd name="connsiteY15" fmla="*/ 53745 h 572459"/>
              <a:gd name="connsiteX16" fmla="*/ 1765623 w 2097240"/>
              <a:gd name="connsiteY16" fmla="*/ 116921 h 572459"/>
              <a:gd name="connsiteX17" fmla="*/ 1333361 w 2097240"/>
              <a:gd name="connsiteY17" fmla="*/ 133547 h 572459"/>
              <a:gd name="connsiteX18" fmla="*/ 1054053 w 2097240"/>
              <a:gd name="connsiteY18" fmla="*/ 123571 h 572459"/>
              <a:gd name="connsiteX19" fmla="*/ 781396 w 2097240"/>
              <a:gd name="connsiteY19" fmla="*/ 136872 h 572459"/>
              <a:gd name="connsiteX20" fmla="*/ 508739 w 2097240"/>
              <a:gd name="connsiteY20" fmla="*/ 216674 h 572459"/>
              <a:gd name="connsiteX21" fmla="*/ 199505 w 2097240"/>
              <a:gd name="connsiteY21" fmla="*/ 419505 h 572459"/>
              <a:gd name="connsiteX22" fmla="*/ 39901 w 2097240"/>
              <a:gd name="connsiteY22" fmla="*/ 572459 h 572459"/>
              <a:gd name="connsiteX23" fmla="*/ 0 w 2097240"/>
              <a:gd name="connsiteY23" fmla="*/ 539208 h 572459"/>
              <a:gd name="connsiteX0" fmla="*/ 0 w 2095600"/>
              <a:gd name="connsiteY0" fmla="*/ 540053 h 573304"/>
              <a:gd name="connsiteX1" fmla="*/ 66501 w 2095600"/>
              <a:gd name="connsiteY1" fmla="*/ 446950 h 573304"/>
              <a:gd name="connsiteX2" fmla="*/ 116378 w 2095600"/>
              <a:gd name="connsiteY2" fmla="*/ 400399 h 573304"/>
              <a:gd name="connsiteX3" fmla="*/ 182880 w 2095600"/>
              <a:gd name="connsiteY3" fmla="*/ 370473 h 573304"/>
              <a:gd name="connsiteX4" fmla="*/ 269332 w 2095600"/>
              <a:gd name="connsiteY4" fmla="*/ 303972 h 573304"/>
              <a:gd name="connsiteX5" fmla="*/ 342484 w 2095600"/>
              <a:gd name="connsiteY5" fmla="*/ 240795 h 573304"/>
              <a:gd name="connsiteX6" fmla="*/ 412311 w 2095600"/>
              <a:gd name="connsiteY6" fmla="*/ 194244 h 573304"/>
              <a:gd name="connsiteX7" fmla="*/ 561940 w 2095600"/>
              <a:gd name="connsiteY7" fmla="*/ 107791 h 573304"/>
              <a:gd name="connsiteX8" fmla="*/ 734845 w 2095600"/>
              <a:gd name="connsiteY8" fmla="*/ 47940 h 573304"/>
              <a:gd name="connsiteX9" fmla="*/ 1027453 w 2095600"/>
              <a:gd name="connsiteY9" fmla="*/ 11364 h 573304"/>
              <a:gd name="connsiteX10" fmla="*/ 1403188 w 2095600"/>
              <a:gd name="connsiteY10" fmla="*/ 34639 h 573304"/>
              <a:gd name="connsiteX11" fmla="*/ 1702446 w 2095600"/>
              <a:gd name="connsiteY11" fmla="*/ 44614 h 573304"/>
              <a:gd name="connsiteX12" fmla="*/ 2011680 w 2095600"/>
              <a:gd name="connsiteY12" fmla="*/ 18014 h 573304"/>
              <a:gd name="connsiteX13" fmla="*/ 2094807 w 2095600"/>
              <a:gd name="connsiteY13" fmla="*/ 1388 h 573304"/>
              <a:gd name="connsiteX14" fmla="*/ 2034955 w 2095600"/>
              <a:gd name="connsiteY14" fmla="*/ 54590 h 573304"/>
              <a:gd name="connsiteX15" fmla="*/ 1765623 w 2095600"/>
              <a:gd name="connsiteY15" fmla="*/ 117766 h 573304"/>
              <a:gd name="connsiteX16" fmla="*/ 1333361 w 2095600"/>
              <a:gd name="connsiteY16" fmla="*/ 134392 h 573304"/>
              <a:gd name="connsiteX17" fmla="*/ 1054053 w 2095600"/>
              <a:gd name="connsiteY17" fmla="*/ 124416 h 573304"/>
              <a:gd name="connsiteX18" fmla="*/ 781396 w 2095600"/>
              <a:gd name="connsiteY18" fmla="*/ 137717 h 573304"/>
              <a:gd name="connsiteX19" fmla="*/ 508739 w 2095600"/>
              <a:gd name="connsiteY19" fmla="*/ 217519 h 573304"/>
              <a:gd name="connsiteX20" fmla="*/ 199505 w 2095600"/>
              <a:gd name="connsiteY20" fmla="*/ 420350 h 573304"/>
              <a:gd name="connsiteX21" fmla="*/ 39901 w 2095600"/>
              <a:gd name="connsiteY21" fmla="*/ 573304 h 573304"/>
              <a:gd name="connsiteX22" fmla="*/ 0 w 2095600"/>
              <a:gd name="connsiteY22" fmla="*/ 540053 h 5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95600" h="573304">
                <a:moveTo>
                  <a:pt x="0" y="540053"/>
                </a:moveTo>
                <a:cubicBezTo>
                  <a:pt x="23552" y="505139"/>
                  <a:pt x="47105" y="470226"/>
                  <a:pt x="66501" y="446950"/>
                </a:cubicBezTo>
                <a:cubicBezTo>
                  <a:pt x="85897" y="423674"/>
                  <a:pt x="96981" y="413145"/>
                  <a:pt x="116378" y="400399"/>
                </a:cubicBezTo>
                <a:cubicBezTo>
                  <a:pt x="135775" y="387653"/>
                  <a:pt x="157388" y="386544"/>
                  <a:pt x="182880" y="370473"/>
                </a:cubicBezTo>
                <a:cubicBezTo>
                  <a:pt x="208372" y="354402"/>
                  <a:pt x="242731" y="325585"/>
                  <a:pt x="269332" y="303972"/>
                </a:cubicBezTo>
                <a:cubicBezTo>
                  <a:pt x="295933" y="282359"/>
                  <a:pt x="318654" y="259083"/>
                  <a:pt x="342484" y="240795"/>
                </a:cubicBezTo>
                <a:cubicBezTo>
                  <a:pt x="366314" y="222507"/>
                  <a:pt x="375735" y="216411"/>
                  <a:pt x="412311" y="194244"/>
                </a:cubicBezTo>
                <a:cubicBezTo>
                  <a:pt x="448887" y="172077"/>
                  <a:pt x="508184" y="132175"/>
                  <a:pt x="561940" y="107791"/>
                </a:cubicBezTo>
                <a:cubicBezTo>
                  <a:pt x="615696" y="83407"/>
                  <a:pt x="657260" y="64011"/>
                  <a:pt x="734845" y="47940"/>
                </a:cubicBezTo>
                <a:cubicBezTo>
                  <a:pt x="812430" y="31869"/>
                  <a:pt x="916063" y="13581"/>
                  <a:pt x="1027453" y="11364"/>
                </a:cubicBezTo>
                <a:cubicBezTo>
                  <a:pt x="1138843" y="9147"/>
                  <a:pt x="1290689" y="29097"/>
                  <a:pt x="1403188" y="34639"/>
                </a:cubicBezTo>
                <a:cubicBezTo>
                  <a:pt x="1515687" y="40181"/>
                  <a:pt x="1601031" y="47385"/>
                  <a:pt x="1702446" y="44614"/>
                </a:cubicBezTo>
                <a:cubicBezTo>
                  <a:pt x="1803861" y="41843"/>
                  <a:pt x="1946287" y="25218"/>
                  <a:pt x="2011680" y="18014"/>
                </a:cubicBezTo>
                <a:cubicBezTo>
                  <a:pt x="2077073" y="10810"/>
                  <a:pt x="2090928" y="-4708"/>
                  <a:pt x="2094807" y="1388"/>
                </a:cubicBezTo>
                <a:cubicBezTo>
                  <a:pt x="2098686" y="7484"/>
                  <a:pt x="2089819" y="35194"/>
                  <a:pt x="2034955" y="54590"/>
                </a:cubicBezTo>
                <a:cubicBezTo>
                  <a:pt x="1980091" y="73986"/>
                  <a:pt x="1882555" y="104466"/>
                  <a:pt x="1765623" y="117766"/>
                </a:cubicBezTo>
                <a:cubicBezTo>
                  <a:pt x="1648691" y="131066"/>
                  <a:pt x="1448631" y="139934"/>
                  <a:pt x="1333361" y="134392"/>
                </a:cubicBezTo>
                <a:cubicBezTo>
                  <a:pt x="1218091" y="128850"/>
                  <a:pt x="1146047" y="123862"/>
                  <a:pt x="1054053" y="124416"/>
                </a:cubicBezTo>
                <a:cubicBezTo>
                  <a:pt x="962059" y="124970"/>
                  <a:pt x="872282" y="122200"/>
                  <a:pt x="781396" y="137717"/>
                </a:cubicBezTo>
                <a:cubicBezTo>
                  <a:pt x="690510" y="153234"/>
                  <a:pt x="605721" y="170414"/>
                  <a:pt x="508739" y="217519"/>
                </a:cubicBezTo>
                <a:cubicBezTo>
                  <a:pt x="411757" y="264624"/>
                  <a:pt x="276536" y="359944"/>
                  <a:pt x="199505" y="420350"/>
                </a:cubicBezTo>
                <a:cubicBezTo>
                  <a:pt x="132449" y="497382"/>
                  <a:pt x="80911" y="551137"/>
                  <a:pt x="39901" y="573304"/>
                </a:cubicBezTo>
                <a:lnTo>
                  <a:pt x="0" y="54005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任意多边形 5"/>
          <p:cNvSpPr/>
          <p:nvPr/>
        </p:nvSpPr>
        <p:spPr>
          <a:xfrm>
            <a:off x="1739294" y="2460612"/>
            <a:ext cx="1731963" cy="1739900"/>
          </a:xfrm>
          <a:custGeom>
            <a:avLst/>
            <a:gdLst>
              <a:gd name="connsiteX0" fmla="*/ 1680927 w 1717141"/>
              <a:gd name="connsiteY0" fmla="*/ 0 h 1731671"/>
              <a:gd name="connsiteX1" fmla="*/ 1575303 w 1717141"/>
              <a:gd name="connsiteY1" fmla="*/ 123731 h 1731671"/>
              <a:gd name="connsiteX2" fmla="*/ 1520982 w 1717141"/>
              <a:gd name="connsiteY2" fmla="*/ 162963 h 1731671"/>
              <a:gd name="connsiteX3" fmla="*/ 1279557 w 1717141"/>
              <a:gd name="connsiteY3" fmla="*/ 401371 h 1731671"/>
              <a:gd name="connsiteX4" fmla="*/ 851026 w 1717141"/>
              <a:gd name="connsiteY4" fmla="*/ 953632 h 1731671"/>
              <a:gd name="connsiteX5" fmla="*/ 603565 w 1717141"/>
              <a:gd name="connsiteY5" fmla="*/ 1291628 h 1731671"/>
              <a:gd name="connsiteX6" fmla="*/ 431549 w 1717141"/>
              <a:gd name="connsiteY6" fmla="*/ 1472697 h 1731671"/>
              <a:gd name="connsiteX7" fmla="*/ 280658 w 1717141"/>
              <a:gd name="connsiteY7" fmla="*/ 1590393 h 1731671"/>
              <a:gd name="connsiteX8" fmla="*/ 196159 w 1717141"/>
              <a:gd name="connsiteY8" fmla="*/ 1644713 h 1731671"/>
              <a:gd name="connsiteX9" fmla="*/ 102606 w 1717141"/>
              <a:gd name="connsiteY9" fmla="*/ 1662820 h 1731671"/>
              <a:gd name="connsiteX10" fmla="*/ 24143 w 1717141"/>
              <a:gd name="connsiteY10" fmla="*/ 1656785 h 1731671"/>
              <a:gd name="connsiteX11" fmla="*/ 3018 w 1717141"/>
              <a:gd name="connsiteY11" fmla="*/ 1629624 h 1731671"/>
              <a:gd name="connsiteX12" fmla="*/ 0 w 1717141"/>
              <a:gd name="connsiteY12" fmla="*/ 1692998 h 1731671"/>
              <a:gd name="connsiteX13" fmla="*/ 81481 w 1717141"/>
              <a:gd name="connsiteY13" fmla="*/ 1729212 h 1731671"/>
              <a:gd name="connsiteX14" fmla="*/ 178052 w 1717141"/>
              <a:gd name="connsiteY14" fmla="*/ 1723177 h 1731671"/>
              <a:gd name="connsiteX15" fmla="*/ 344032 w 1717141"/>
              <a:gd name="connsiteY15" fmla="*/ 1680927 h 1731671"/>
              <a:gd name="connsiteX16" fmla="*/ 479834 w 1717141"/>
              <a:gd name="connsiteY16" fmla="*/ 1599446 h 1731671"/>
              <a:gd name="connsiteX17" fmla="*/ 624689 w 1717141"/>
              <a:gd name="connsiteY17" fmla="*/ 1466662 h 1731671"/>
              <a:gd name="connsiteX18" fmla="*/ 781616 w 1717141"/>
              <a:gd name="connsiteY18" fmla="*/ 1279557 h 1731671"/>
              <a:gd name="connsiteX19" fmla="*/ 1204111 w 1717141"/>
              <a:gd name="connsiteY19" fmla="*/ 675993 h 1731671"/>
              <a:gd name="connsiteX20" fmla="*/ 1493822 w 1717141"/>
              <a:gd name="connsiteY20" fmla="*/ 304800 h 1731671"/>
              <a:gd name="connsiteX21" fmla="*/ 1717141 w 1717141"/>
              <a:gd name="connsiteY21" fmla="*/ 60357 h 1731671"/>
              <a:gd name="connsiteX22" fmla="*/ 1680927 w 1717141"/>
              <a:gd name="connsiteY22" fmla="*/ 0 h 1731671"/>
              <a:gd name="connsiteX0" fmla="*/ 1680927 w 1717141"/>
              <a:gd name="connsiteY0" fmla="*/ 2853 h 1734524"/>
              <a:gd name="connsiteX1" fmla="*/ 1575303 w 1717141"/>
              <a:gd name="connsiteY1" fmla="*/ 126584 h 1734524"/>
              <a:gd name="connsiteX2" fmla="*/ 1520982 w 1717141"/>
              <a:gd name="connsiteY2" fmla="*/ 165816 h 1734524"/>
              <a:gd name="connsiteX3" fmla="*/ 1279557 w 1717141"/>
              <a:gd name="connsiteY3" fmla="*/ 404224 h 1734524"/>
              <a:gd name="connsiteX4" fmla="*/ 851026 w 1717141"/>
              <a:gd name="connsiteY4" fmla="*/ 956485 h 1734524"/>
              <a:gd name="connsiteX5" fmla="*/ 603565 w 1717141"/>
              <a:gd name="connsiteY5" fmla="*/ 1294481 h 1734524"/>
              <a:gd name="connsiteX6" fmla="*/ 431549 w 1717141"/>
              <a:gd name="connsiteY6" fmla="*/ 1475550 h 1734524"/>
              <a:gd name="connsiteX7" fmla="*/ 280658 w 1717141"/>
              <a:gd name="connsiteY7" fmla="*/ 1593246 h 1734524"/>
              <a:gd name="connsiteX8" fmla="*/ 196159 w 1717141"/>
              <a:gd name="connsiteY8" fmla="*/ 1647566 h 1734524"/>
              <a:gd name="connsiteX9" fmla="*/ 102606 w 1717141"/>
              <a:gd name="connsiteY9" fmla="*/ 1665673 h 1734524"/>
              <a:gd name="connsiteX10" fmla="*/ 24143 w 1717141"/>
              <a:gd name="connsiteY10" fmla="*/ 1659638 h 1734524"/>
              <a:gd name="connsiteX11" fmla="*/ 3018 w 1717141"/>
              <a:gd name="connsiteY11" fmla="*/ 1632477 h 1734524"/>
              <a:gd name="connsiteX12" fmla="*/ 0 w 1717141"/>
              <a:gd name="connsiteY12" fmla="*/ 1695851 h 1734524"/>
              <a:gd name="connsiteX13" fmla="*/ 81481 w 1717141"/>
              <a:gd name="connsiteY13" fmla="*/ 1732065 h 1734524"/>
              <a:gd name="connsiteX14" fmla="*/ 178052 w 1717141"/>
              <a:gd name="connsiteY14" fmla="*/ 1726030 h 1734524"/>
              <a:gd name="connsiteX15" fmla="*/ 344032 w 1717141"/>
              <a:gd name="connsiteY15" fmla="*/ 1683780 h 1734524"/>
              <a:gd name="connsiteX16" fmla="*/ 479834 w 1717141"/>
              <a:gd name="connsiteY16" fmla="*/ 1602299 h 1734524"/>
              <a:gd name="connsiteX17" fmla="*/ 624689 w 1717141"/>
              <a:gd name="connsiteY17" fmla="*/ 1469515 h 1734524"/>
              <a:gd name="connsiteX18" fmla="*/ 781616 w 1717141"/>
              <a:gd name="connsiteY18" fmla="*/ 1282410 h 1734524"/>
              <a:gd name="connsiteX19" fmla="*/ 1204111 w 1717141"/>
              <a:gd name="connsiteY19" fmla="*/ 678846 h 1734524"/>
              <a:gd name="connsiteX20" fmla="*/ 1493822 w 1717141"/>
              <a:gd name="connsiteY20" fmla="*/ 307653 h 1734524"/>
              <a:gd name="connsiteX21" fmla="*/ 1717141 w 1717141"/>
              <a:gd name="connsiteY21" fmla="*/ 63210 h 1734524"/>
              <a:gd name="connsiteX22" fmla="*/ 1680927 w 1717141"/>
              <a:gd name="connsiteY22" fmla="*/ 2853 h 1734524"/>
              <a:gd name="connsiteX0" fmla="*/ 1680927 w 1725310"/>
              <a:gd name="connsiteY0" fmla="*/ 3587 h 1735258"/>
              <a:gd name="connsiteX1" fmla="*/ 1575303 w 1725310"/>
              <a:gd name="connsiteY1" fmla="*/ 127318 h 1735258"/>
              <a:gd name="connsiteX2" fmla="*/ 1520982 w 1725310"/>
              <a:gd name="connsiteY2" fmla="*/ 166550 h 1735258"/>
              <a:gd name="connsiteX3" fmla="*/ 1279557 w 1725310"/>
              <a:gd name="connsiteY3" fmla="*/ 404958 h 1735258"/>
              <a:gd name="connsiteX4" fmla="*/ 851026 w 1725310"/>
              <a:gd name="connsiteY4" fmla="*/ 957219 h 1735258"/>
              <a:gd name="connsiteX5" fmla="*/ 603565 w 1725310"/>
              <a:gd name="connsiteY5" fmla="*/ 1295215 h 1735258"/>
              <a:gd name="connsiteX6" fmla="*/ 431549 w 1725310"/>
              <a:gd name="connsiteY6" fmla="*/ 1476284 h 1735258"/>
              <a:gd name="connsiteX7" fmla="*/ 280658 w 1725310"/>
              <a:gd name="connsiteY7" fmla="*/ 1593980 h 1735258"/>
              <a:gd name="connsiteX8" fmla="*/ 196159 w 1725310"/>
              <a:gd name="connsiteY8" fmla="*/ 1648300 h 1735258"/>
              <a:gd name="connsiteX9" fmla="*/ 102606 w 1725310"/>
              <a:gd name="connsiteY9" fmla="*/ 1666407 h 1735258"/>
              <a:gd name="connsiteX10" fmla="*/ 24143 w 1725310"/>
              <a:gd name="connsiteY10" fmla="*/ 1660372 h 1735258"/>
              <a:gd name="connsiteX11" fmla="*/ 3018 w 1725310"/>
              <a:gd name="connsiteY11" fmla="*/ 1633211 h 1735258"/>
              <a:gd name="connsiteX12" fmla="*/ 0 w 1725310"/>
              <a:gd name="connsiteY12" fmla="*/ 1696585 h 1735258"/>
              <a:gd name="connsiteX13" fmla="*/ 81481 w 1725310"/>
              <a:gd name="connsiteY13" fmla="*/ 1732799 h 1735258"/>
              <a:gd name="connsiteX14" fmla="*/ 178052 w 1725310"/>
              <a:gd name="connsiteY14" fmla="*/ 1726764 h 1735258"/>
              <a:gd name="connsiteX15" fmla="*/ 344032 w 1725310"/>
              <a:gd name="connsiteY15" fmla="*/ 1684514 h 1735258"/>
              <a:gd name="connsiteX16" fmla="*/ 479834 w 1725310"/>
              <a:gd name="connsiteY16" fmla="*/ 1603033 h 1735258"/>
              <a:gd name="connsiteX17" fmla="*/ 624689 w 1725310"/>
              <a:gd name="connsiteY17" fmla="*/ 1470249 h 1735258"/>
              <a:gd name="connsiteX18" fmla="*/ 781616 w 1725310"/>
              <a:gd name="connsiteY18" fmla="*/ 1283144 h 1735258"/>
              <a:gd name="connsiteX19" fmla="*/ 1204111 w 1725310"/>
              <a:gd name="connsiteY19" fmla="*/ 679580 h 1735258"/>
              <a:gd name="connsiteX20" fmla="*/ 1493822 w 1725310"/>
              <a:gd name="connsiteY20" fmla="*/ 308387 h 1735258"/>
              <a:gd name="connsiteX21" fmla="*/ 1717141 w 1725310"/>
              <a:gd name="connsiteY21" fmla="*/ 63944 h 1735258"/>
              <a:gd name="connsiteX22" fmla="*/ 1680927 w 1725310"/>
              <a:gd name="connsiteY22" fmla="*/ 3587 h 1735258"/>
              <a:gd name="connsiteX0" fmla="*/ 1680927 w 1725310"/>
              <a:gd name="connsiteY0" fmla="*/ 3587 h 1735258"/>
              <a:gd name="connsiteX1" fmla="*/ 1575303 w 1725310"/>
              <a:gd name="connsiteY1" fmla="*/ 127318 h 1735258"/>
              <a:gd name="connsiteX2" fmla="*/ 1520982 w 1725310"/>
              <a:gd name="connsiteY2" fmla="*/ 166550 h 1735258"/>
              <a:gd name="connsiteX3" fmla="*/ 1279557 w 1725310"/>
              <a:gd name="connsiteY3" fmla="*/ 404958 h 1735258"/>
              <a:gd name="connsiteX4" fmla="*/ 851026 w 1725310"/>
              <a:gd name="connsiteY4" fmla="*/ 957219 h 1735258"/>
              <a:gd name="connsiteX5" fmla="*/ 603565 w 1725310"/>
              <a:gd name="connsiteY5" fmla="*/ 1295215 h 1735258"/>
              <a:gd name="connsiteX6" fmla="*/ 431549 w 1725310"/>
              <a:gd name="connsiteY6" fmla="*/ 1476284 h 1735258"/>
              <a:gd name="connsiteX7" fmla="*/ 280658 w 1725310"/>
              <a:gd name="connsiteY7" fmla="*/ 1593980 h 1735258"/>
              <a:gd name="connsiteX8" fmla="*/ 196159 w 1725310"/>
              <a:gd name="connsiteY8" fmla="*/ 1648300 h 1735258"/>
              <a:gd name="connsiteX9" fmla="*/ 102606 w 1725310"/>
              <a:gd name="connsiteY9" fmla="*/ 1666407 h 1735258"/>
              <a:gd name="connsiteX10" fmla="*/ 24143 w 1725310"/>
              <a:gd name="connsiteY10" fmla="*/ 1660372 h 1735258"/>
              <a:gd name="connsiteX11" fmla="*/ 3018 w 1725310"/>
              <a:gd name="connsiteY11" fmla="*/ 1633211 h 1735258"/>
              <a:gd name="connsiteX12" fmla="*/ 0 w 1725310"/>
              <a:gd name="connsiteY12" fmla="*/ 1696585 h 1735258"/>
              <a:gd name="connsiteX13" fmla="*/ 81481 w 1725310"/>
              <a:gd name="connsiteY13" fmla="*/ 1732799 h 1735258"/>
              <a:gd name="connsiteX14" fmla="*/ 178052 w 1725310"/>
              <a:gd name="connsiteY14" fmla="*/ 1726764 h 1735258"/>
              <a:gd name="connsiteX15" fmla="*/ 344032 w 1725310"/>
              <a:gd name="connsiteY15" fmla="*/ 1684514 h 1735258"/>
              <a:gd name="connsiteX16" fmla="*/ 479834 w 1725310"/>
              <a:gd name="connsiteY16" fmla="*/ 1603033 h 1735258"/>
              <a:gd name="connsiteX17" fmla="*/ 624689 w 1725310"/>
              <a:gd name="connsiteY17" fmla="*/ 1470249 h 1735258"/>
              <a:gd name="connsiteX18" fmla="*/ 781616 w 1725310"/>
              <a:gd name="connsiteY18" fmla="*/ 1283144 h 1735258"/>
              <a:gd name="connsiteX19" fmla="*/ 1204111 w 1725310"/>
              <a:gd name="connsiteY19" fmla="*/ 679580 h 1735258"/>
              <a:gd name="connsiteX20" fmla="*/ 1493822 w 1725310"/>
              <a:gd name="connsiteY20" fmla="*/ 308387 h 1735258"/>
              <a:gd name="connsiteX21" fmla="*/ 1717141 w 1725310"/>
              <a:gd name="connsiteY21" fmla="*/ 63944 h 1735258"/>
              <a:gd name="connsiteX22" fmla="*/ 1680927 w 1725310"/>
              <a:gd name="connsiteY22" fmla="*/ 3587 h 1735258"/>
              <a:gd name="connsiteX0" fmla="*/ 1680927 w 1725310"/>
              <a:gd name="connsiteY0" fmla="*/ 3587 h 1736469"/>
              <a:gd name="connsiteX1" fmla="*/ 1575303 w 1725310"/>
              <a:gd name="connsiteY1" fmla="*/ 127318 h 1736469"/>
              <a:gd name="connsiteX2" fmla="*/ 1520982 w 1725310"/>
              <a:gd name="connsiteY2" fmla="*/ 166550 h 1736469"/>
              <a:gd name="connsiteX3" fmla="*/ 1279557 w 1725310"/>
              <a:gd name="connsiteY3" fmla="*/ 404958 h 1736469"/>
              <a:gd name="connsiteX4" fmla="*/ 851026 w 1725310"/>
              <a:gd name="connsiteY4" fmla="*/ 957219 h 1736469"/>
              <a:gd name="connsiteX5" fmla="*/ 603565 w 1725310"/>
              <a:gd name="connsiteY5" fmla="*/ 1295215 h 1736469"/>
              <a:gd name="connsiteX6" fmla="*/ 431549 w 1725310"/>
              <a:gd name="connsiteY6" fmla="*/ 1476284 h 1736469"/>
              <a:gd name="connsiteX7" fmla="*/ 280658 w 1725310"/>
              <a:gd name="connsiteY7" fmla="*/ 1593980 h 1736469"/>
              <a:gd name="connsiteX8" fmla="*/ 196159 w 1725310"/>
              <a:gd name="connsiteY8" fmla="*/ 1648300 h 1736469"/>
              <a:gd name="connsiteX9" fmla="*/ 102606 w 1725310"/>
              <a:gd name="connsiteY9" fmla="*/ 1666407 h 1736469"/>
              <a:gd name="connsiteX10" fmla="*/ 24143 w 1725310"/>
              <a:gd name="connsiteY10" fmla="*/ 1660372 h 1736469"/>
              <a:gd name="connsiteX11" fmla="*/ 3018 w 1725310"/>
              <a:gd name="connsiteY11" fmla="*/ 1633211 h 1736469"/>
              <a:gd name="connsiteX12" fmla="*/ 0 w 1725310"/>
              <a:gd name="connsiteY12" fmla="*/ 1696585 h 1736469"/>
              <a:gd name="connsiteX13" fmla="*/ 81481 w 1725310"/>
              <a:gd name="connsiteY13" fmla="*/ 1732799 h 1736469"/>
              <a:gd name="connsiteX14" fmla="*/ 181070 w 1725310"/>
              <a:gd name="connsiteY14" fmla="*/ 1729782 h 1736469"/>
              <a:gd name="connsiteX15" fmla="*/ 344032 w 1725310"/>
              <a:gd name="connsiteY15" fmla="*/ 1684514 h 1736469"/>
              <a:gd name="connsiteX16" fmla="*/ 479834 w 1725310"/>
              <a:gd name="connsiteY16" fmla="*/ 1603033 h 1736469"/>
              <a:gd name="connsiteX17" fmla="*/ 624689 w 1725310"/>
              <a:gd name="connsiteY17" fmla="*/ 1470249 h 1736469"/>
              <a:gd name="connsiteX18" fmla="*/ 781616 w 1725310"/>
              <a:gd name="connsiteY18" fmla="*/ 1283144 h 1736469"/>
              <a:gd name="connsiteX19" fmla="*/ 1204111 w 1725310"/>
              <a:gd name="connsiteY19" fmla="*/ 679580 h 1736469"/>
              <a:gd name="connsiteX20" fmla="*/ 1493822 w 1725310"/>
              <a:gd name="connsiteY20" fmla="*/ 308387 h 1736469"/>
              <a:gd name="connsiteX21" fmla="*/ 1717141 w 1725310"/>
              <a:gd name="connsiteY21" fmla="*/ 63944 h 1736469"/>
              <a:gd name="connsiteX22" fmla="*/ 1680927 w 1725310"/>
              <a:gd name="connsiteY22" fmla="*/ 3587 h 1736469"/>
              <a:gd name="connsiteX0" fmla="*/ 1680927 w 1725310"/>
              <a:gd name="connsiteY0" fmla="*/ 3587 h 1736469"/>
              <a:gd name="connsiteX1" fmla="*/ 1575303 w 1725310"/>
              <a:gd name="connsiteY1" fmla="*/ 127318 h 1736469"/>
              <a:gd name="connsiteX2" fmla="*/ 1520982 w 1725310"/>
              <a:gd name="connsiteY2" fmla="*/ 166550 h 1736469"/>
              <a:gd name="connsiteX3" fmla="*/ 1279557 w 1725310"/>
              <a:gd name="connsiteY3" fmla="*/ 404958 h 1736469"/>
              <a:gd name="connsiteX4" fmla="*/ 851026 w 1725310"/>
              <a:gd name="connsiteY4" fmla="*/ 957219 h 1736469"/>
              <a:gd name="connsiteX5" fmla="*/ 603565 w 1725310"/>
              <a:gd name="connsiteY5" fmla="*/ 1295215 h 1736469"/>
              <a:gd name="connsiteX6" fmla="*/ 431549 w 1725310"/>
              <a:gd name="connsiteY6" fmla="*/ 1476284 h 1736469"/>
              <a:gd name="connsiteX7" fmla="*/ 280658 w 1725310"/>
              <a:gd name="connsiteY7" fmla="*/ 1593980 h 1736469"/>
              <a:gd name="connsiteX8" fmla="*/ 196159 w 1725310"/>
              <a:gd name="connsiteY8" fmla="*/ 1648300 h 1736469"/>
              <a:gd name="connsiteX9" fmla="*/ 102606 w 1725310"/>
              <a:gd name="connsiteY9" fmla="*/ 1666407 h 1736469"/>
              <a:gd name="connsiteX10" fmla="*/ 36214 w 1725310"/>
              <a:gd name="connsiteY10" fmla="*/ 1660372 h 1736469"/>
              <a:gd name="connsiteX11" fmla="*/ 3018 w 1725310"/>
              <a:gd name="connsiteY11" fmla="*/ 1633211 h 1736469"/>
              <a:gd name="connsiteX12" fmla="*/ 0 w 1725310"/>
              <a:gd name="connsiteY12" fmla="*/ 1696585 h 1736469"/>
              <a:gd name="connsiteX13" fmla="*/ 81481 w 1725310"/>
              <a:gd name="connsiteY13" fmla="*/ 1732799 h 1736469"/>
              <a:gd name="connsiteX14" fmla="*/ 181070 w 1725310"/>
              <a:gd name="connsiteY14" fmla="*/ 1729782 h 1736469"/>
              <a:gd name="connsiteX15" fmla="*/ 344032 w 1725310"/>
              <a:gd name="connsiteY15" fmla="*/ 1684514 h 1736469"/>
              <a:gd name="connsiteX16" fmla="*/ 479834 w 1725310"/>
              <a:gd name="connsiteY16" fmla="*/ 1603033 h 1736469"/>
              <a:gd name="connsiteX17" fmla="*/ 624689 w 1725310"/>
              <a:gd name="connsiteY17" fmla="*/ 1470249 h 1736469"/>
              <a:gd name="connsiteX18" fmla="*/ 781616 w 1725310"/>
              <a:gd name="connsiteY18" fmla="*/ 1283144 h 1736469"/>
              <a:gd name="connsiteX19" fmla="*/ 1204111 w 1725310"/>
              <a:gd name="connsiteY19" fmla="*/ 679580 h 1736469"/>
              <a:gd name="connsiteX20" fmla="*/ 1493822 w 1725310"/>
              <a:gd name="connsiteY20" fmla="*/ 308387 h 1736469"/>
              <a:gd name="connsiteX21" fmla="*/ 1717141 w 1725310"/>
              <a:gd name="connsiteY21" fmla="*/ 63944 h 1736469"/>
              <a:gd name="connsiteX22" fmla="*/ 1680927 w 1725310"/>
              <a:gd name="connsiteY22" fmla="*/ 3587 h 1736469"/>
              <a:gd name="connsiteX0" fmla="*/ 1680927 w 1725310"/>
              <a:gd name="connsiteY0" fmla="*/ 3587 h 1736469"/>
              <a:gd name="connsiteX1" fmla="*/ 1575303 w 1725310"/>
              <a:gd name="connsiteY1" fmla="*/ 127318 h 1736469"/>
              <a:gd name="connsiteX2" fmla="*/ 1520982 w 1725310"/>
              <a:gd name="connsiteY2" fmla="*/ 166550 h 1736469"/>
              <a:gd name="connsiteX3" fmla="*/ 1279557 w 1725310"/>
              <a:gd name="connsiteY3" fmla="*/ 404958 h 1736469"/>
              <a:gd name="connsiteX4" fmla="*/ 851026 w 1725310"/>
              <a:gd name="connsiteY4" fmla="*/ 957219 h 1736469"/>
              <a:gd name="connsiteX5" fmla="*/ 603565 w 1725310"/>
              <a:gd name="connsiteY5" fmla="*/ 1295215 h 1736469"/>
              <a:gd name="connsiteX6" fmla="*/ 431549 w 1725310"/>
              <a:gd name="connsiteY6" fmla="*/ 1476284 h 1736469"/>
              <a:gd name="connsiteX7" fmla="*/ 280658 w 1725310"/>
              <a:gd name="connsiteY7" fmla="*/ 1593980 h 1736469"/>
              <a:gd name="connsiteX8" fmla="*/ 196159 w 1725310"/>
              <a:gd name="connsiteY8" fmla="*/ 1648300 h 1736469"/>
              <a:gd name="connsiteX9" fmla="*/ 102606 w 1725310"/>
              <a:gd name="connsiteY9" fmla="*/ 1666407 h 1736469"/>
              <a:gd name="connsiteX10" fmla="*/ 36214 w 1725310"/>
              <a:gd name="connsiteY10" fmla="*/ 1660372 h 1736469"/>
              <a:gd name="connsiteX11" fmla="*/ 3018 w 1725310"/>
              <a:gd name="connsiteY11" fmla="*/ 1633211 h 1736469"/>
              <a:gd name="connsiteX12" fmla="*/ 0 w 1725310"/>
              <a:gd name="connsiteY12" fmla="*/ 1696585 h 1736469"/>
              <a:gd name="connsiteX13" fmla="*/ 81481 w 1725310"/>
              <a:gd name="connsiteY13" fmla="*/ 1732799 h 1736469"/>
              <a:gd name="connsiteX14" fmla="*/ 181070 w 1725310"/>
              <a:gd name="connsiteY14" fmla="*/ 1729782 h 1736469"/>
              <a:gd name="connsiteX15" fmla="*/ 344032 w 1725310"/>
              <a:gd name="connsiteY15" fmla="*/ 1684514 h 1736469"/>
              <a:gd name="connsiteX16" fmla="*/ 479834 w 1725310"/>
              <a:gd name="connsiteY16" fmla="*/ 1603033 h 1736469"/>
              <a:gd name="connsiteX17" fmla="*/ 624689 w 1725310"/>
              <a:gd name="connsiteY17" fmla="*/ 1470249 h 1736469"/>
              <a:gd name="connsiteX18" fmla="*/ 781616 w 1725310"/>
              <a:gd name="connsiteY18" fmla="*/ 1283144 h 1736469"/>
              <a:gd name="connsiteX19" fmla="*/ 1204111 w 1725310"/>
              <a:gd name="connsiteY19" fmla="*/ 679580 h 1736469"/>
              <a:gd name="connsiteX20" fmla="*/ 1493822 w 1725310"/>
              <a:gd name="connsiteY20" fmla="*/ 308387 h 1736469"/>
              <a:gd name="connsiteX21" fmla="*/ 1717141 w 1725310"/>
              <a:gd name="connsiteY21" fmla="*/ 63944 h 1736469"/>
              <a:gd name="connsiteX22" fmla="*/ 1680927 w 1725310"/>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9054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87652 w 1731346"/>
              <a:gd name="connsiteY18" fmla="*/ 1283144 h 1736469"/>
              <a:gd name="connsiteX19" fmla="*/ 1210147 w 1731346"/>
              <a:gd name="connsiteY19" fmla="*/ 679580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87652 w 1731346"/>
              <a:gd name="connsiteY18" fmla="*/ 1283144 h 1736469"/>
              <a:gd name="connsiteX19" fmla="*/ 1210147 w 1731346"/>
              <a:gd name="connsiteY19" fmla="*/ 679580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87652 w 1731346"/>
              <a:gd name="connsiteY18" fmla="*/ 1283144 h 1736469"/>
              <a:gd name="connsiteX19" fmla="*/ 1210147 w 1731346"/>
              <a:gd name="connsiteY19" fmla="*/ 679580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87652 w 1731346"/>
              <a:gd name="connsiteY18" fmla="*/ 1283144 h 1736469"/>
              <a:gd name="connsiteX19" fmla="*/ 1213165 w 1731346"/>
              <a:gd name="connsiteY19" fmla="*/ 688633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96705 w 1731346"/>
              <a:gd name="connsiteY18" fmla="*/ 1280126 h 1736469"/>
              <a:gd name="connsiteX19" fmla="*/ 1213165 w 1731346"/>
              <a:gd name="connsiteY19" fmla="*/ 688633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0725 w 1731346"/>
              <a:gd name="connsiteY17" fmla="*/ 1470249 h 1736469"/>
              <a:gd name="connsiteX18" fmla="*/ 796705 w 1731346"/>
              <a:gd name="connsiteY18" fmla="*/ 1280126 h 1736469"/>
              <a:gd name="connsiteX19" fmla="*/ 1213165 w 1731346"/>
              <a:gd name="connsiteY19" fmla="*/ 688633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202195 w 1731346"/>
              <a:gd name="connsiteY8" fmla="*/ 1648300 h 1736469"/>
              <a:gd name="connsiteX9" fmla="*/ 108642 w 1731346"/>
              <a:gd name="connsiteY9" fmla="*/ 1666407 h 1736469"/>
              <a:gd name="connsiteX10" fmla="*/ 42250 w 1731346"/>
              <a:gd name="connsiteY10" fmla="*/ 1660372 h 1736469"/>
              <a:gd name="connsiteX11" fmla="*/ 3018 w 1731346"/>
              <a:gd name="connsiteY11" fmla="*/ 1633211 h 1736469"/>
              <a:gd name="connsiteX12" fmla="*/ 0 w 1731346"/>
              <a:gd name="connsiteY12" fmla="*/ 1696585 h 1736469"/>
              <a:gd name="connsiteX13" fmla="*/ 87517 w 1731346"/>
              <a:gd name="connsiteY13" fmla="*/ 1732799 h 1736469"/>
              <a:gd name="connsiteX14" fmla="*/ 187106 w 1731346"/>
              <a:gd name="connsiteY14" fmla="*/ 1729782 h 1736469"/>
              <a:gd name="connsiteX15" fmla="*/ 350068 w 1731346"/>
              <a:gd name="connsiteY15" fmla="*/ 1684514 h 1736469"/>
              <a:gd name="connsiteX16" fmla="*/ 485870 w 1731346"/>
              <a:gd name="connsiteY16" fmla="*/ 1603033 h 1736469"/>
              <a:gd name="connsiteX17" fmla="*/ 639779 w 1731346"/>
              <a:gd name="connsiteY17" fmla="*/ 1470249 h 1736469"/>
              <a:gd name="connsiteX18" fmla="*/ 796705 w 1731346"/>
              <a:gd name="connsiteY18" fmla="*/ 1280126 h 1736469"/>
              <a:gd name="connsiteX19" fmla="*/ 1213165 w 1731346"/>
              <a:gd name="connsiteY19" fmla="*/ 688633 h 1736469"/>
              <a:gd name="connsiteX20" fmla="*/ 1499858 w 1731346"/>
              <a:gd name="connsiteY20" fmla="*/ 308387 h 1736469"/>
              <a:gd name="connsiteX21" fmla="*/ 1723177 w 1731346"/>
              <a:gd name="connsiteY21" fmla="*/ 63944 h 1736469"/>
              <a:gd name="connsiteX22" fmla="*/ 1686963 w 1731346"/>
              <a:gd name="connsiteY22"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86694 w 1731346"/>
              <a:gd name="connsiteY7" fmla="*/ 1593980 h 1736469"/>
              <a:gd name="connsiteX8" fmla="*/ 10864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304801 w 1731346"/>
              <a:gd name="connsiteY7" fmla="*/ 1609069 h 1736469"/>
              <a:gd name="connsiteX8" fmla="*/ 10864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76284 h 1736469"/>
              <a:gd name="connsiteX7" fmla="*/ 298765 w 1731346"/>
              <a:gd name="connsiteY7" fmla="*/ 1593980 h 1736469"/>
              <a:gd name="connsiteX8" fmla="*/ 10864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43620 w 1731346"/>
              <a:gd name="connsiteY6" fmla="*/ 1494391 h 1736469"/>
              <a:gd name="connsiteX7" fmla="*/ 298765 w 1731346"/>
              <a:gd name="connsiteY7" fmla="*/ 1593980 h 1736469"/>
              <a:gd name="connsiteX8" fmla="*/ 10864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298765 w 1731346"/>
              <a:gd name="connsiteY7" fmla="*/ 1593980 h 1736469"/>
              <a:gd name="connsiteX8" fmla="*/ 10864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298765 w 1731346"/>
              <a:gd name="connsiteY7" fmla="*/ 1593980 h 1736469"/>
              <a:gd name="connsiteX8" fmla="*/ 135802 w 1731346"/>
              <a:gd name="connsiteY8" fmla="*/ 1699603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298765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298765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298765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301783 w 1731346"/>
              <a:gd name="connsiteY7" fmla="*/ 1612086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82319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43621 w 1731346"/>
              <a:gd name="connsiteY6" fmla="*/ 1503444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1549 w 1731346"/>
              <a:gd name="connsiteY6" fmla="*/ 1485337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2 w 1731346"/>
              <a:gd name="connsiteY6" fmla="*/ 1500426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2496 w 1731346"/>
              <a:gd name="connsiteY6" fmla="*/ 1491373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7585 w 1731346"/>
              <a:gd name="connsiteY6" fmla="*/ 1491373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94390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94390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94390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4567 w 1731346"/>
              <a:gd name="connsiteY6" fmla="*/ 1494390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4801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1784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1784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1784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1784 w 1731346"/>
              <a:gd name="connsiteY7" fmla="*/ 1593980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94640 w 1731346"/>
              <a:gd name="connsiteY7" fmla="*/ 1589217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94640 w 1731346"/>
              <a:gd name="connsiteY7" fmla="*/ 1589217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94640 w 1731346"/>
              <a:gd name="connsiteY7" fmla="*/ 1589217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304165 w 1731346"/>
              <a:gd name="connsiteY7" fmla="*/ 1615411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28531 w 1731346"/>
              <a:gd name="connsiteY6" fmla="*/ 1485337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49962 w 1731346"/>
              <a:gd name="connsiteY6" fmla="*/ 1504387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09601 w 1731346"/>
              <a:gd name="connsiteY5" fmla="*/ 1295215 h 1736469"/>
              <a:gd name="connsiteX6" fmla="*/ 433293 w 1731346"/>
              <a:gd name="connsiteY6" fmla="*/ 1478193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633414 w 1731346"/>
              <a:gd name="connsiteY5" fmla="*/ 1345221 h 1736469"/>
              <a:gd name="connsiteX6" fmla="*/ 433293 w 1731346"/>
              <a:gd name="connsiteY6" fmla="*/ 1478193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595314 w 1731346"/>
              <a:gd name="connsiteY5" fmla="*/ 1309503 h 1736469"/>
              <a:gd name="connsiteX6" fmla="*/ 433293 w 1731346"/>
              <a:gd name="connsiteY6" fmla="*/ 1478193 h 1736469"/>
              <a:gd name="connsiteX7" fmla="*/ 289877 w 1731346"/>
              <a:gd name="connsiteY7" fmla="*/ 1598742 h 1736469"/>
              <a:gd name="connsiteX8" fmla="*/ 135802 w 1731346"/>
              <a:gd name="connsiteY8" fmla="*/ 1666407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595314 w 1731346"/>
              <a:gd name="connsiteY5" fmla="*/ 1309503 h 1736469"/>
              <a:gd name="connsiteX6" fmla="*/ 433293 w 1731346"/>
              <a:gd name="connsiteY6" fmla="*/ 1478193 h 1736469"/>
              <a:gd name="connsiteX7" fmla="*/ 289877 w 1731346"/>
              <a:gd name="connsiteY7" fmla="*/ 1598742 h 1736469"/>
              <a:gd name="connsiteX8" fmla="*/ 140564 w 1731346"/>
              <a:gd name="connsiteY8" fmla="*/ 1692601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6469"/>
              <a:gd name="connsiteX1" fmla="*/ 1581339 w 1731346"/>
              <a:gd name="connsiteY1" fmla="*/ 127318 h 1736469"/>
              <a:gd name="connsiteX2" fmla="*/ 1527018 w 1731346"/>
              <a:gd name="connsiteY2" fmla="*/ 166550 h 1736469"/>
              <a:gd name="connsiteX3" fmla="*/ 1285593 w 1731346"/>
              <a:gd name="connsiteY3" fmla="*/ 404958 h 1736469"/>
              <a:gd name="connsiteX4" fmla="*/ 857062 w 1731346"/>
              <a:gd name="connsiteY4" fmla="*/ 957219 h 1736469"/>
              <a:gd name="connsiteX5" fmla="*/ 595314 w 1731346"/>
              <a:gd name="connsiteY5" fmla="*/ 1309503 h 1736469"/>
              <a:gd name="connsiteX6" fmla="*/ 433293 w 1731346"/>
              <a:gd name="connsiteY6" fmla="*/ 1478193 h 1736469"/>
              <a:gd name="connsiteX7" fmla="*/ 289877 w 1731346"/>
              <a:gd name="connsiteY7" fmla="*/ 1598742 h 1736469"/>
              <a:gd name="connsiteX8" fmla="*/ 142945 w 1731346"/>
              <a:gd name="connsiteY8" fmla="*/ 1664026 h 1736469"/>
              <a:gd name="connsiteX9" fmla="*/ 42250 w 1731346"/>
              <a:gd name="connsiteY9" fmla="*/ 1660372 h 1736469"/>
              <a:gd name="connsiteX10" fmla="*/ 3018 w 1731346"/>
              <a:gd name="connsiteY10" fmla="*/ 1633211 h 1736469"/>
              <a:gd name="connsiteX11" fmla="*/ 0 w 1731346"/>
              <a:gd name="connsiteY11" fmla="*/ 1696585 h 1736469"/>
              <a:gd name="connsiteX12" fmla="*/ 87517 w 1731346"/>
              <a:gd name="connsiteY12" fmla="*/ 1732799 h 1736469"/>
              <a:gd name="connsiteX13" fmla="*/ 187106 w 1731346"/>
              <a:gd name="connsiteY13" fmla="*/ 1729782 h 1736469"/>
              <a:gd name="connsiteX14" fmla="*/ 350068 w 1731346"/>
              <a:gd name="connsiteY14" fmla="*/ 1684514 h 1736469"/>
              <a:gd name="connsiteX15" fmla="*/ 485870 w 1731346"/>
              <a:gd name="connsiteY15" fmla="*/ 1603033 h 1736469"/>
              <a:gd name="connsiteX16" fmla="*/ 639779 w 1731346"/>
              <a:gd name="connsiteY16" fmla="*/ 1470249 h 1736469"/>
              <a:gd name="connsiteX17" fmla="*/ 796705 w 1731346"/>
              <a:gd name="connsiteY17" fmla="*/ 1280126 h 1736469"/>
              <a:gd name="connsiteX18" fmla="*/ 1213165 w 1731346"/>
              <a:gd name="connsiteY18" fmla="*/ 688633 h 1736469"/>
              <a:gd name="connsiteX19" fmla="*/ 1499858 w 1731346"/>
              <a:gd name="connsiteY19" fmla="*/ 308387 h 1736469"/>
              <a:gd name="connsiteX20" fmla="*/ 1723177 w 1731346"/>
              <a:gd name="connsiteY20" fmla="*/ 63944 h 1736469"/>
              <a:gd name="connsiteX21" fmla="*/ 1686963 w 1731346"/>
              <a:gd name="connsiteY21" fmla="*/ 3587 h 1736469"/>
              <a:gd name="connsiteX0" fmla="*/ 1686963 w 1731346"/>
              <a:gd name="connsiteY0" fmla="*/ 3587 h 1739991"/>
              <a:gd name="connsiteX1" fmla="*/ 1581339 w 1731346"/>
              <a:gd name="connsiteY1" fmla="*/ 127318 h 1739991"/>
              <a:gd name="connsiteX2" fmla="*/ 1527018 w 1731346"/>
              <a:gd name="connsiteY2" fmla="*/ 166550 h 1739991"/>
              <a:gd name="connsiteX3" fmla="*/ 1285593 w 1731346"/>
              <a:gd name="connsiteY3" fmla="*/ 404958 h 1739991"/>
              <a:gd name="connsiteX4" fmla="*/ 857062 w 1731346"/>
              <a:gd name="connsiteY4" fmla="*/ 957219 h 1739991"/>
              <a:gd name="connsiteX5" fmla="*/ 595314 w 1731346"/>
              <a:gd name="connsiteY5" fmla="*/ 1309503 h 1739991"/>
              <a:gd name="connsiteX6" fmla="*/ 433293 w 1731346"/>
              <a:gd name="connsiteY6" fmla="*/ 1478193 h 1739991"/>
              <a:gd name="connsiteX7" fmla="*/ 289877 w 1731346"/>
              <a:gd name="connsiteY7" fmla="*/ 1598742 h 1739991"/>
              <a:gd name="connsiteX8" fmla="*/ 142945 w 1731346"/>
              <a:gd name="connsiteY8" fmla="*/ 1664026 h 1739991"/>
              <a:gd name="connsiteX9" fmla="*/ 42250 w 1731346"/>
              <a:gd name="connsiteY9" fmla="*/ 1660372 h 1739991"/>
              <a:gd name="connsiteX10" fmla="*/ 3018 w 1731346"/>
              <a:gd name="connsiteY10" fmla="*/ 1633211 h 1739991"/>
              <a:gd name="connsiteX11" fmla="*/ 0 w 1731346"/>
              <a:gd name="connsiteY11" fmla="*/ 1696585 h 1739991"/>
              <a:gd name="connsiteX12" fmla="*/ 89898 w 1731346"/>
              <a:gd name="connsiteY12" fmla="*/ 1737561 h 1739991"/>
              <a:gd name="connsiteX13" fmla="*/ 187106 w 1731346"/>
              <a:gd name="connsiteY13" fmla="*/ 1729782 h 1739991"/>
              <a:gd name="connsiteX14" fmla="*/ 350068 w 1731346"/>
              <a:gd name="connsiteY14" fmla="*/ 1684514 h 1739991"/>
              <a:gd name="connsiteX15" fmla="*/ 485870 w 1731346"/>
              <a:gd name="connsiteY15" fmla="*/ 1603033 h 1739991"/>
              <a:gd name="connsiteX16" fmla="*/ 639779 w 1731346"/>
              <a:gd name="connsiteY16" fmla="*/ 1470249 h 1739991"/>
              <a:gd name="connsiteX17" fmla="*/ 796705 w 1731346"/>
              <a:gd name="connsiteY17" fmla="*/ 1280126 h 1739991"/>
              <a:gd name="connsiteX18" fmla="*/ 1213165 w 1731346"/>
              <a:gd name="connsiteY18" fmla="*/ 688633 h 1739991"/>
              <a:gd name="connsiteX19" fmla="*/ 1499858 w 1731346"/>
              <a:gd name="connsiteY19" fmla="*/ 308387 h 1739991"/>
              <a:gd name="connsiteX20" fmla="*/ 1723177 w 1731346"/>
              <a:gd name="connsiteY20" fmla="*/ 63944 h 1739991"/>
              <a:gd name="connsiteX21" fmla="*/ 1686963 w 1731346"/>
              <a:gd name="connsiteY21" fmla="*/ 3587 h 1739991"/>
              <a:gd name="connsiteX0" fmla="*/ 1686963 w 1731346"/>
              <a:gd name="connsiteY0" fmla="*/ 3587 h 1739991"/>
              <a:gd name="connsiteX1" fmla="*/ 1581339 w 1731346"/>
              <a:gd name="connsiteY1" fmla="*/ 127318 h 1739991"/>
              <a:gd name="connsiteX2" fmla="*/ 1527018 w 1731346"/>
              <a:gd name="connsiteY2" fmla="*/ 166550 h 1739991"/>
              <a:gd name="connsiteX3" fmla="*/ 1285593 w 1731346"/>
              <a:gd name="connsiteY3" fmla="*/ 404958 h 1739991"/>
              <a:gd name="connsiteX4" fmla="*/ 857062 w 1731346"/>
              <a:gd name="connsiteY4" fmla="*/ 957219 h 1739991"/>
              <a:gd name="connsiteX5" fmla="*/ 595314 w 1731346"/>
              <a:gd name="connsiteY5" fmla="*/ 1309503 h 1739991"/>
              <a:gd name="connsiteX6" fmla="*/ 433293 w 1731346"/>
              <a:gd name="connsiteY6" fmla="*/ 1478193 h 1739991"/>
              <a:gd name="connsiteX7" fmla="*/ 289877 w 1731346"/>
              <a:gd name="connsiteY7" fmla="*/ 1598742 h 1739991"/>
              <a:gd name="connsiteX8" fmla="*/ 142945 w 1731346"/>
              <a:gd name="connsiteY8" fmla="*/ 1664026 h 1739991"/>
              <a:gd name="connsiteX9" fmla="*/ 42250 w 1731346"/>
              <a:gd name="connsiteY9" fmla="*/ 1660372 h 1739991"/>
              <a:gd name="connsiteX10" fmla="*/ 3018 w 1731346"/>
              <a:gd name="connsiteY10" fmla="*/ 1633211 h 1739991"/>
              <a:gd name="connsiteX11" fmla="*/ 0 w 1731346"/>
              <a:gd name="connsiteY11" fmla="*/ 1696585 h 1739991"/>
              <a:gd name="connsiteX12" fmla="*/ 89898 w 1731346"/>
              <a:gd name="connsiteY12" fmla="*/ 1737561 h 1739991"/>
              <a:gd name="connsiteX13" fmla="*/ 220444 w 1731346"/>
              <a:gd name="connsiteY13" fmla="*/ 1729782 h 1739991"/>
              <a:gd name="connsiteX14" fmla="*/ 350068 w 1731346"/>
              <a:gd name="connsiteY14" fmla="*/ 1684514 h 1739991"/>
              <a:gd name="connsiteX15" fmla="*/ 485870 w 1731346"/>
              <a:gd name="connsiteY15" fmla="*/ 1603033 h 1739991"/>
              <a:gd name="connsiteX16" fmla="*/ 639779 w 1731346"/>
              <a:gd name="connsiteY16" fmla="*/ 1470249 h 1739991"/>
              <a:gd name="connsiteX17" fmla="*/ 796705 w 1731346"/>
              <a:gd name="connsiteY17" fmla="*/ 1280126 h 1739991"/>
              <a:gd name="connsiteX18" fmla="*/ 1213165 w 1731346"/>
              <a:gd name="connsiteY18" fmla="*/ 688633 h 1739991"/>
              <a:gd name="connsiteX19" fmla="*/ 1499858 w 1731346"/>
              <a:gd name="connsiteY19" fmla="*/ 308387 h 1739991"/>
              <a:gd name="connsiteX20" fmla="*/ 1723177 w 1731346"/>
              <a:gd name="connsiteY20" fmla="*/ 63944 h 1739991"/>
              <a:gd name="connsiteX21" fmla="*/ 1686963 w 1731346"/>
              <a:gd name="connsiteY21" fmla="*/ 3587 h 173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1346" h="1739991">
                <a:moveTo>
                  <a:pt x="1686963" y="3587"/>
                </a:moveTo>
                <a:cubicBezTo>
                  <a:pt x="1632389" y="42818"/>
                  <a:pt x="1607996" y="100158"/>
                  <a:pt x="1581339" y="127318"/>
                </a:cubicBezTo>
                <a:cubicBezTo>
                  <a:pt x="1554681" y="154479"/>
                  <a:pt x="1576309" y="120277"/>
                  <a:pt x="1527018" y="166550"/>
                </a:cubicBezTo>
                <a:cubicBezTo>
                  <a:pt x="1477727" y="212823"/>
                  <a:pt x="1397252" y="273180"/>
                  <a:pt x="1285593" y="404958"/>
                </a:cubicBezTo>
                <a:cubicBezTo>
                  <a:pt x="1121624" y="592063"/>
                  <a:pt x="975763" y="800292"/>
                  <a:pt x="857062" y="957219"/>
                </a:cubicBezTo>
                <a:cubicBezTo>
                  <a:pt x="774575" y="1069884"/>
                  <a:pt x="691382" y="1187784"/>
                  <a:pt x="595314" y="1309503"/>
                </a:cubicBezTo>
                <a:cubicBezTo>
                  <a:pt x="536969" y="1375895"/>
                  <a:pt x="484199" y="1429987"/>
                  <a:pt x="433293" y="1478193"/>
                </a:cubicBezTo>
                <a:cubicBezTo>
                  <a:pt x="382387" y="1526399"/>
                  <a:pt x="338268" y="1567770"/>
                  <a:pt x="289877" y="1598742"/>
                </a:cubicBezTo>
                <a:cubicBezTo>
                  <a:pt x="241486" y="1629714"/>
                  <a:pt x="184216" y="1653754"/>
                  <a:pt x="142945" y="1664026"/>
                </a:cubicBezTo>
                <a:cubicBezTo>
                  <a:pt x="101674" y="1674298"/>
                  <a:pt x="65571" y="1665508"/>
                  <a:pt x="42250" y="1660372"/>
                </a:cubicBezTo>
                <a:cubicBezTo>
                  <a:pt x="18929" y="1655236"/>
                  <a:pt x="6036" y="1637738"/>
                  <a:pt x="3018" y="1633211"/>
                </a:cubicBezTo>
                <a:cubicBezTo>
                  <a:pt x="2012" y="1654336"/>
                  <a:pt x="4527" y="1678478"/>
                  <a:pt x="0" y="1696585"/>
                </a:cubicBezTo>
                <a:cubicBezTo>
                  <a:pt x="27160" y="1708656"/>
                  <a:pt x="53157" y="1732028"/>
                  <a:pt x="89898" y="1737561"/>
                </a:cubicBezTo>
                <a:cubicBezTo>
                  <a:pt x="126639" y="1743094"/>
                  <a:pt x="177082" y="1738623"/>
                  <a:pt x="220444" y="1729782"/>
                </a:cubicBezTo>
                <a:cubicBezTo>
                  <a:pt x="263806" y="1720941"/>
                  <a:pt x="305830" y="1705639"/>
                  <a:pt x="350068" y="1684514"/>
                </a:cubicBezTo>
                <a:cubicBezTo>
                  <a:pt x="394306" y="1663389"/>
                  <a:pt x="437585" y="1638744"/>
                  <a:pt x="485870" y="1603033"/>
                </a:cubicBezTo>
                <a:cubicBezTo>
                  <a:pt x="534155" y="1567322"/>
                  <a:pt x="587973" y="1524067"/>
                  <a:pt x="639779" y="1470249"/>
                </a:cubicBezTo>
                <a:cubicBezTo>
                  <a:pt x="691585" y="1416431"/>
                  <a:pt x="699632" y="1411401"/>
                  <a:pt x="796705" y="1280126"/>
                </a:cubicBezTo>
                <a:cubicBezTo>
                  <a:pt x="937537" y="1078938"/>
                  <a:pt x="1095973" y="850589"/>
                  <a:pt x="1213165" y="688633"/>
                </a:cubicBezTo>
                <a:cubicBezTo>
                  <a:pt x="1330357" y="526677"/>
                  <a:pt x="1414353" y="410993"/>
                  <a:pt x="1499858" y="308387"/>
                </a:cubicBezTo>
                <a:cubicBezTo>
                  <a:pt x="1585363" y="205781"/>
                  <a:pt x="1685957" y="111223"/>
                  <a:pt x="1723177" y="63944"/>
                </a:cubicBezTo>
                <a:cubicBezTo>
                  <a:pt x="1735249" y="28736"/>
                  <a:pt x="1741284" y="-12507"/>
                  <a:pt x="1686963" y="358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任意多边形 6"/>
          <p:cNvSpPr/>
          <p:nvPr/>
        </p:nvSpPr>
        <p:spPr>
          <a:xfrm>
            <a:off x="1672619" y="3576625"/>
            <a:ext cx="404813" cy="581025"/>
          </a:xfrm>
          <a:custGeom>
            <a:avLst/>
            <a:gdLst>
              <a:gd name="connsiteX0" fmla="*/ 371650 w 392510"/>
              <a:gd name="connsiteY0" fmla="*/ 10 h 565923"/>
              <a:gd name="connsiteX1" fmla="*/ 245444 w 392510"/>
              <a:gd name="connsiteY1" fmla="*/ 66685 h 565923"/>
              <a:gd name="connsiteX2" fmla="*/ 126381 w 392510"/>
              <a:gd name="connsiteY2" fmla="*/ 152410 h 565923"/>
              <a:gd name="connsiteX3" fmla="*/ 28750 w 392510"/>
              <a:gd name="connsiteY3" fmla="*/ 283379 h 565923"/>
              <a:gd name="connsiteX4" fmla="*/ 175 w 392510"/>
              <a:gd name="connsiteY4" fmla="*/ 416729 h 565923"/>
              <a:gd name="connsiteX5" fmla="*/ 38275 w 392510"/>
              <a:gd name="connsiteY5" fmla="*/ 557223 h 565923"/>
              <a:gd name="connsiteX6" fmla="*/ 83519 w 392510"/>
              <a:gd name="connsiteY6" fmla="*/ 547698 h 565923"/>
              <a:gd name="connsiteX7" fmla="*/ 66850 w 392510"/>
              <a:gd name="connsiteY7" fmla="*/ 521504 h 565923"/>
              <a:gd name="connsiteX8" fmla="*/ 59706 w 392510"/>
              <a:gd name="connsiteY8" fmla="*/ 461973 h 565923"/>
              <a:gd name="connsiteX9" fmla="*/ 78756 w 392510"/>
              <a:gd name="connsiteY9" fmla="*/ 357198 h 565923"/>
              <a:gd name="connsiteX10" fmla="*/ 169244 w 392510"/>
              <a:gd name="connsiteY10" fmla="*/ 233373 h 565923"/>
              <a:gd name="connsiteX11" fmla="*/ 302594 w 392510"/>
              <a:gd name="connsiteY11" fmla="*/ 121454 h 565923"/>
              <a:gd name="connsiteX12" fmla="*/ 383556 w 392510"/>
              <a:gd name="connsiteY12" fmla="*/ 61923 h 565923"/>
              <a:gd name="connsiteX13" fmla="*/ 371650 w 392510"/>
              <a:gd name="connsiteY13" fmla="*/ 10 h 565923"/>
              <a:gd name="connsiteX0" fmla="*/ 371650 w 392510"/>
              <a:gd name="connsiteY0" fmla="*/ 10 h 565923"/>
              <a:gd name="connsiteX1" fmla="*/ 245444 w 392510"/>
              <a:gd name="connsiteY1" fmla="*/ 66685 h 565923"/>
              <a:gd name="connsiteX2" fmla="*/ 126381 w 392510"/>
              <a:gd name="connsiteY2" fmla="*/ 152410 h 565923"/>
              <a:gd name="connsiteX3" fmla="*/ 28750 w 392510"/>
              <a:gd name="connsiteY3" fmla="*/ 283379 h 565923"/>
              <a:gd name="connsiteX4" fmla="*/ 175 w 392510"/>
              <a:gd name="connsiteY4" fmla="*/ 416729 h 565923"/>
              <a:gd name="connsiteX5" fmla="*/ 38275 w 392510"/>
              <a:gd name="connsiteY5" fmla="*/ 557223 h 565923"/>
              <a:gd name="connsiteX6" fmla="*/ 83519 w 392510"/>
              <a:gd name="connsiteY6" fmla="*/ 547698 h 565923"/>
              <a:gd name="connsiteX7" fmla="*/ 66850 w 392510"/>
              <a:gd name="connsiteY7" fmla="*/ 521504 h 565923"/>
              <a:gd name="connsiteX8" fmla="*/ 66849 w 392510"/>
              <a:gd name="connsiteY8" fmla="*/ 459592 h 565923"/>
              <a:gd name="connsiteX9" fmla="*/ 78756 w 392510"/>
              <a:gd name="connsiteY9" fmla="*/ 357198 h 565923"/>
              <a:gd name="connsiteX10" fmla="*/ 169244 w 392510"/>
              <a:gd name="connsiteY10" fmla="*/ 233373 h 565923"/>
              <a:gd name="connsiteX11" fmla="*/ 302594 w 392510"/>
              <a:gd name="connsiteY11" fmla="*/ 121454 h 565923"/>
              <a:gd name="connsiteX12" fmla="*/ 383556 w 392510"/>
              <a:gd name="connsiteY12" fmla="*/ 61923 h 565923"/>
              <a:gd name="connsiteX13" fmla="*/ 371650 w 392510"/>
              <a:gd name="connsiteY13" fmla="*/ 10 h 565923"/>
              <a:gd name="connsiteX0" fmla="*/ 354982 w 386147"/>
              <a:gd name="connsiteY0" fmla="*/ 25 h 537363"/>
              <a:gd name="connsiteX1" fmla="*/ 245444 w 386147"/>
              <a:gd name="connsiteY1" fmla="*/ 38125 h 537363"/>
              <a:gd name="connsiteX2" fmla="*/ 126381 w 386147"/>
              <a:gd name="connsiteY2" fmla="*/ 123850 h 537363"/>
              <a:gd name="connsiteX3" fmla="*/ 28750 w 386147"/>
              <a:gd name="connsiteY3" fmla="*/ 254819 h 537363"/>
              <a:gd name="connsiteX4" fmla="*/ 175 w 386147"/>
              <a:gd name="connsiteY4" fmla="*/ 388169 h 537363"/>
              <a:gd name="connsiteX5" fmla="*/ 38275 w 386147"/>
              <a:gd name="connsiteY5" fmla="*/ 528663 h 537363"/>
              <a:gd name="connsiteX6" fmla="*/ 83519 w 386147"/>
              <a:gd name="connsiteY6" fmla="*/ 519138 h 537363"/>
              <a:gd name="connsiteX7" fmla="*/ 66850 w 386147"/>
              <a:gd name="connsiteY7" fmla="*/ 492944 h 537363"/>
              <a:gd name="connsiteX8" fmla="*/ 66849 w 386147"/>
              <a:gd name="connsiteY8" fmla="*/ 431032 h 537363"/>
              <a:gd name="connsiteX9" fmla="*/ 78756 w 386147"/>
              <a:gd name="connsiteY9" fmla="*/ 328638 h 537363"/>
              <a:gd name="connsiteX10" fmla="*/ 169244 w 386147"/>
              <a:gd name="connsiteY10" fmla="*/ 204813 h 537363"/>
              <a:gd name="connsiteX11" fmla="*/ 302594 w 386147"/>
              <a:gd name="connsiteY11" fmla="*/ 92894 h 537363"/>
              <a:gd name="connsiteX12" fmla="*/ 383556 w 386147"/>
              <a:gd name="connsiteY12" fmla="*/ 33363 h 537363"/>
              <a:gd name="connsiteX13" fmla="*/ 354982 w 386147"/>
              <a:gd name="connsiteY13" fmla="*/ 25 h 537363"/>
              <a:gd name="connsiteX0" fmla="*/ 354982 w 386147"/>
              <a:gd name="connsiteY0" fmla="*/ 16 h 549260"/>
              <a:gd name="connsiteX1" fmla="*/ 245444 w 386147"/>
              <a:gd name="connsiteY1" fmla="*/ 50022 h 549260"/>
              <a:gd name="connsiteX2" fmla="*/ 126381 w 386147"/>
              <a:gd name="connsiteY2" fmla="*/ 135747 h 549260"/>
              <a:gd name="connsiteX3" fmla="*/ 28750 w 386147"/>
              <a:gd name="connsiteY3" fmla="*/ 266716 h 549260"/>
              <a:gd name="connsiteX4" fmla="*/ 175 w 386147"/>
              <a:gd name="connsiteY4" fmla="*/ 400066 h 549260"/>
              <a:gd name="connsiteX5" fmla="*/ 38275 w 386147"/>
              <a:gd name="connsiteY5" fmla="*/ 540560 h 549260"/>
              <a:gd name="connsiteX6" fmla="*/ 83519 w 386147"/>
              <a:gd name="connsiteY6" fmla="*/ 531035 h 549260"/>
              <a:gd name="connsiteX7" fmla="*/ 66850 w 386147"/>
              <a:gd name="connsiteY7" fmla="*/ 504841 h 549260"/>
              <a:gd name="connsiteX8" fmla="*/ 66849 w 386147"/>
              <a:gd name="connsiteY8" fmla="*/ 442929 h 549260"/>
              <a:gd name="connsiteX9" fmla="*/ 78756 w 386147"/>
              <a:gd name="connsiteY9" fmla="*/ 340535 h 549260"/>
              <a:gd name="connsiteX10" fmla="*/ 169244 w 386147"/>
              <a:gd name="connsiteY10" fmla="*/ 216710 h 549260"/>
              <a:gd name="connsiteX11" fmla="*/ 302594 w 386147"/>
              <a:gd name="connsiteY11" fmla="*/ 104791 h 549260"/>
              <a:gd name="connsiteX12" fmla="*/ 383556 w 386147"/>
              <a:gd name="connsiteY12" fmla="*/ 45260 h 549260"/>
              <a:gd name="connsiteX13" fmla="*/ 354982 w 386147"/>
              <a:gd name="connsiteY13" fmla="*/ 16 h 549260"/>
              <a:gd name="connsiteX0" fmla="*/ 354982 w 387403"/>
              <a:gd name="connsiteY0" fmla="*/ 3159 h 552403"/>
              <a:gd name="connsiteX1" fmla="*/ 245444 w 387403"/>
              <a:gd name="connsiteY1" fmla="*/ 53165 h 552403"/>
              <a:gd name="connsiteX2" fmla="*/ 126381 w 387403"/>
              <a:gd name="connsiteY2" fmla="*/ 138890 h 552403"/>
              <a:gd name="connsiteX3" fmla="*/ 28750 w 387403"/>
              <a:gd name="connsiteY3" fmla="*/ 269859 h 552403"/>
              <a:gd name="connsiteX4" fmla="*/ 175 w 387403"/>
              <a:gd name="connsiteY4" fmla="*/ 403209 h 552403"/>
              <a:gd name="connsiteX5" fmla="*/ 38275 w 387403"/>
              <a:gd name="connsiteY5" fmla="*/ 543703 h 552403"/>
              <a:gd name="connsiteX6" fmla="*/ 83519 w 387403"/>
              <a:gd name="connsiteY6" fmla="*/ 534178 h 552403"/>
              <a:gd name="connsiteX7" fmla="*/ 66850 w 387403"/>
              <a:gd name="connsiteY7" fmla="*/ 507984 h 552403"/>
              <a:gd name="connsiteX8" fmla="*/ 66849 w 387403"/>
              <a:gd name="connsiteY8" fmla="*/ 446072 h 552403"/>
              <a:gd name="connsiteX9" fmla="*/ 78756 w 387403"/>
              <a:gd name="connsiteY9" fmla="*/ 343678 h 552403"/>
              <a:gd name="connsiteX10" fmla="*/ 169244 w 387403"/>
              <a:gd name="connsiteY10" fmla="*/ 219853 h 552403"/>
              <a:gd name="connsiteX11" fmla="*/ 302594 w 387403"/>
              <a:gd name="connsiteY11" fmla="*/ 107934 h 552403"/>
              <a:gd name="connsiteX12" fmla="*/ 383556 w 387403"/>
              <a:gd name="connsiteY12" fmla="*/ 48403 h 552403"/>
              <a:gd name="connsiteX13" fmla="*/ 354982 w 387403"/>
              <a:gd name="connsiteY13" fmla="*/ 3159 h 552403"/>
              <a:gd name="connsiteX0" fmla="*/ 354982 w 388329"/>
              <a:gd name="connsiteY0" fmla="*/ 189 h 549433"/>
              <a:gd name="connsiteX1" fmla="*/ 245444 w 388329"/>
              <a:gd name="connsiteY1" fmla="*/ 50195 h 549433"/>
              <a:gd name="connsiteX2" fmla="*/ 126381 w 388329"/>
              <a:gd name="connsiteY2" fmla="*/ 135920 h 549433"/>
              <a:gd name="connsiteX3" fmla="*/ 28750 w 388329"/>
              <a:gd name="connsiteY3" fmla="*/ 266889 h 549433"/>
              <a:gd name="connsiteX4" fmla="*/ 175 w 388329"/>
              <a:gd name="connsiteY4" fmla="*/ 400239 h 549433"/>
              <a:gd name="connsiteX5" fmla="*/ 38275 w 388329"/>
              <a:gd name="connsiteY5" fmla="*/ 540733 h 549433"/>
              <a:gd name="connsiteX6" fmla="*/ 83519 w 388329"/>
              <a:gd name="connsiteY6" fmla="*/ 531208 h 549433"/>
              <a:gd name="connsiteX7" fmla="*/ 66850 w 388329"/>
              <a:gd name="connsiteY7" fmla="*/ 505014 h 549433"/>
              <a:gd name="connsiteX8" fmla="*/ 66849 w 388329"/>
              <a:gd name="connsiteY8" fmla="*/ 443102 h 549433"/>
              <a:gd name="connsiteX9" fmla="*/ 78756 w 388329"/>
              <a:gd name="connsiteY9" fmla="*/ 340708 h 549433"/>
              <a:gd name="connsiteX10" fmla="*/ 169244 w 388329"/>
              <a:gd name="connsiteY10" fmla="*/ 216883 h 549433"/>
              <a:gd name="connsiteX11" fmla="*/ 302594 w 388329"/>
              <a:gd name="connsiteY11" fmla="*/ 104964 h 549433"/>
              <a:gd name="connsiteX12" fmla="*/ 385938 w 388329"/>
              <a:gd name="connsiteY12" fmla="*/ 35908 h 549433"/>
              <a:gd name="connsiteX13" fmla="*/ 354982 w 388329"/>
              <a:gd name="connsiteY13" fmla="*/ 189 h 549433"/>
              <a:gd name="connsiteX0" fmla="*/ 354982 w 394104"/>
              <a:gd name="connsiteY0" fmla="*/ 562 h 549806"/>
              <a:gd name="connsiteX1" fmla="*/ 245444 w 394104"/>
              <a:gd name="connsiteY1" fmla="*/ 50568 h 549806"/>
              <a:gd name="connsiteX2" fmla="*/ 126381 w 394104"/>
              <a:gd name="connsiteY2" fmla="*/ 136293 h 549806"/>
              <a:gd name="connsiteX3" fmla="*/ 28750 w 394104"/>
              <a:gd name="connsiteY3" fmla="*/ 267262 h 549806"/>
              <a:gd name="connsiteX4" fmla="*/ 175 w 394104"/>
              <a:gd name="connsiteY4" fmla="*/ 400612 h 549806"/>
              <a:gd name="connsiteX5" fmla="*/ 38275 w 394104"/>
              <a:gd name="connsiteY5" fmla="*/ 541106 h 549806"/>
              <a:gd name="connsiteX6" fmla="*/ 83519 w 394104"/>
              <a:gd name="connsiteY6" fmla="*/ 531581 h 549806"/>
              <a:gd name="connsiteX7" fmla="*/ 66850 w 394104"/>
              <a:gd name="connsiteY7" fmla="*/ 505387 h 549806"/>
              <a:gd name="connsiteX8" fmla="*/ 66849 w 394104"/>
              <a:gd name="connsiteY8" fmla="*/ 443475 h 549806"/>
              <a:gd name="connsiteX9" fmla="*/ 78756 w 394104"/>
              <a:gd name="connsiteY9" fmla="*/ 341081 h 549806"/>
              <a:gd name="connsiteX10" fmla="*/ 169244 w 394104"/>
              <a:gd name="connsiteY10" fmla="*/ 217256 h 549806"/>
              <a:gd name="connsiteX11" fmla="*/ 302594 w 394104"/>
              <a:gd name="connsiteY11" fmla="*/ 105337 h 549806"/>
              <a:gd name="connsiteX12" fmla="*/ 385938 w 394104"/>
              <a:gd name="connsiteY12" fmla="*/ 36281 h 549806"/>
              <a:gd name="connsiteX13" fmla="*/ 354982 w 394104"/>
              <a:gd name="connsiteY13" fmla="*/ 562 h 549806"/>
              <a:gd name="connsiteX0" fmla="*/ 354982 w 397053"/>
              <a:gd name="connsiteY0" fmla="*/ 5245 h 554489"/>
              <a:gd name="connsiteX1" fmla="*/ 245444 w 397053"/>
              <a:gd name="connsiteY1" fmla="*/ 55251 h 554489"/>
              <a:gd name="connsiteX2" fmla="*/ 126381 w 397053"/>
              <a:gd name="connsiteY2" fmla="*/ 140976 h 554489"/>
              <a:gd name="connsiteX3" fmla="*/ 28750 w 397053"/>
              <a:gd name="connsiteY3" fmla="*/ 271945 h 554489"/>
              <a:gd name="connsiteX4" fmla="*/ 175 w 397053"/>
              <a:gd name="connsiteY4" fmla="*/ 405295 h 554489"/>
              <a:gd name="connsiteX5" fmla="*/ 38275 w 397053"/>
              <a:gd name="connsiteY5" fmla="*/ 545789 h 554489"/>
              <a:gd name="connsiteX6" fmla="*/ 83519 w 397053"/>
              <a:gd name="connsiteY6" fmla="*/ 536264 h 554489"/>
              <a:gd name="connsiteX7" fmla="*/ 66850 w 397053"/>
              <a:gd name="connsiteY7" fmla="*/ 510070 h 554489"/>
              <a:gd name="connsiteX8" fmla="*/ 66849 w 397053"/>
              <a:gd name="connsiteY8" fmla="*/ 448158 h 554489"/>
              <a:gd name="connsiteX9" fmla="*/ 78756 w 397053"/>
              <a:gd name="connsiteY9" fmla="*/ 345764 h 554489"/>
              <a:gd name="connsiteX10" fmla="*/ 169244 w 397053"/>
              <a:gd name="connsiteY10" fmla="*/ 221939 h 554489"/>
              <a:gd name="connsiteX11" fmla="*/ 302594 w 397053"/>
              <a:gd name="connsiteY11" fmla="*/ 110020 h 554489"/>
              <a:gd name="connsiteX12" fmla="*/ 385938 w 397053"/>
              <a:gd name="connsiteY12" fmla="*/ 40964 h 554489"/>
              <a:gd name="connsiteX13" fmla="*/ 354982 w 397053"/>
              <a:gd name="connsiteY13" fmla="*/ 5245 h 554489"/>
              <a:gd name="connsiteX0" fmla="*/ 354982 w 384129"/>
              <a:gd name="connsiteY0" fmla="*/ 9 h 549253"/>
              <a:gd name="connsiteX1" fmla="*/ 245444 w 384129"/>
              <a:gd name="connsiteY1" fmla="*/ 50015 h 549253"/>
              <a:gd name="connsiteX2" fmla="*/ 126381 w 384129"/>
              <a:gd name="connsiteY2" fmla="*/ 135740 h 549253"/>
              <a:gd name="connsiteX3" fmla="*/ 28750 w 384129"/>
              <a:gd name="connsiteY3" fmla="*/ 266709 h 549253"/>
              <a:gd name="connsiteX4" fmla="*/ 175 w 384129"/>
              <a:gd name="connsiteY4" fmla="*/ 400059 h 549253"/>
              <a:gd name="connsiteX5" fmla="*/ 38275 w 384129"/>
              <a:gd name="connsiteY5" fmla="*/ 540553 h 549253"/>
              <a:gd name="connsiteX6" fmla="*/ 83519 w 384129"/>
              <a:gd name="connsiteY6" fmla="*/ 531028 h 549253"/>
              <a:gd name="connsiteX7" fmla="*/ 66850 w 384129"/>
              <a:gd name="connsiteY7" fmla="*/ 504834 h 549253"/>
              <a:gd name="connsiteX8" fmla="*/ 66849 w 384129"/>
              <a:gd name="connsiteY8" fmla="*/ 442922 h 549253"/>
              <a:gd name="connsiteX9" fmla="*/ 78756 w 384129"/>
              <a:gd name="connsiteY9" fmla="*/ 340528 h 549253"/>
              <a:gd name="connsiteX10" fmla="*/ 169244 w 384129"/>
              <a:gd name="connsiteY10" fmla="*/ 216703 h 549253"/>
              <a:gd name="connsiteX11" fmla="*/ 302594 w 384129"/>
              <a:gd name="connsiteY11" fmla="*/ 104784 h 549253"/>
              <a:gd name="connsiteX12" fmla="*/ 374031 w 384129"/>
              <a:gd name="connsiteY12" fmla="*/ 47634 h 549253"/>
              <a:gd name="connsiteX13" fmla="*/ 354982 w 384129"/>
              <a:gd name="connsiteY13" fmla="*/ 9 h 549253"/>
              <a:gd name="connsiteX0" fmla="*/ 354982 w 395312"/>
              <a:gd name="connsiteY0" fmla="*/ 8744 h 557988"/>
              <a:gd name="connsiteX1" fmla="*/ 245444 w 395312"/>
              <a:gd name="connsiteY1" fmla="*/ 58750 h 557988"/>
              <a:gd name="connsiteX2" fmla="*/ 126381 w 395312"/>
              <a:gd name="connsiteY2" fmla="*/ 144475 h 557988"/>
              <a:gd name="connsiteX3" fmla="*/ 28750 w 395312"/>
              <a:gd name="connsiteY3" fmla="*/ 275444 h 557988"/>
              <a:gd name="connsiteX4" fmla="*/ 175 w 395312"/>
              <a:gd name="connsiteY4" fmla="*/ 408794 h 557988"/>
              <a:gd name="connsiteX5" fmla="*/ 38275 w 395312"/>
              <a:gd name="connsiteY5" fmla="*/ 549288 h 557988"/>
              <a:gd name="connsiteX6" fmla="*/ 83519 w 395312"/>
              <a:gd name="connsiteY6" fmla="*/ 539763 h 557988"/>
              <a:gd name="connsiteX7" fmla="*/ 66850 w 395312"/>
              <a:gd name="connsiteY7" fmla="*/ 513569 h 557988"/>
              <a:gd name="connsiteX8" fmla="*/ 66849 w 395312"/>
              <a:gd name="connsiteY8" fmla="*/ 451657 h 557988"/>
              <a:gd name="connsiteX9" fmla="*/ 78756 w 395312"/>
              <a:gd name="connsiteY9" fmla="*/ 349263 h 557988"/>
              <a:gd name="connsiteX10" fmla="*/ 169244 w 395312"/>
              <a:gd name="connsiteY10" fmla="*/ 225438 h 557988"/>
              <a:gd name="connsiteX11" fmla="*/ 302594 w 395312"/>
              <a:gd name="connsiteY11" fmla="*/ 113519 h 557988"/>
              <a:gd name="connsiteX12" fmla="*/ 374031 w 395312"/>
              <a:gd name="connsiteY12" fmla="*/ 56369 h 557988"/>
              <a:gd name="connsiteX13" fmla="*/ 394650 w 395312"/>
              <a:gd name="connsiteY13" fmla="*/ 4556 h 557988"/>
              <a:gd name="connsiteX14" fmla="*/ 354982 w 395312"/>
              <a:gd name="connsiteY14" fmla="*/ 8744 h 557988"/>
              <a:gd name="connsiteX0" fmla="*/ 354982 w 397977"/>
              <a:gd name="connsiteY0" fmla="*/ 8744 h 557988"/>
              <a:gd name="connsiteX1" fmla="*/ 245444 w 397977"/>
              <a:gd name="connsiteY1" fmla="*/ 58750 h 557988"/>
              <a:gd name="connsiteX2" fmla="*/ 126381 w 397977"/>
              <a:gd name="connsiteY2" fmla="*/ 144475 h 557988"/>
              <a:gd name="connsiteX3" fmla="*/ 28750 w 397977"/>
              <a:gd name="connsiteY3" fmla="*/ 275444 h 557988"/>
              <a:gd name="connsiteX4" fmla="*/ 175 w 397977"/>
              <a:gd name="connsiteY4" fmla="*/ 408794 h 557988"/>
              <a:gd name="connsiteX5" fmla="*/ 38275 w 397977"/>
              <a:gd name="connsiteY5" fmla="*/ 549288 h 557988"/>
              <a:gd name="connsiteX6" fmla="*/ 83519 w 397977"/>
              <a:gd name="connsiteY6" fmla="*/ 539763 h 557988"/>
              <a:gd name="connsiteX7" fmla="*/ 66850 w 397977"/>
              <a:gd name="connsiteY7" fmla="*/ 513569 h 557988"/>
              <a:gd name="connsiteX8" fmla="*/ 66849 w 397977"/>
              <a:gd name="connsiteY8" fmla="*/ 451657 h 557988"/>
              <a:gd name="connsiteX9" fmla="*/ 78756 w 397977"/>
              <a:gd name="connsiteY9" fmla="*/ 349263 h 557988"/>
              <a:gd name="connsiteX10" fmla="*/ 169244 w 397977"/>
              <a:gd name="connsiteY10" fmla="*/ 225438 h 557988"/>
              <a:gd name="connsiteX11" fmla="*/ 302594 w 397977"/>
              <a:gd name="connsiteY11" fmla="*/ 113519 h 557988"/>
              <a:gd name="connsiteX12" fmla="*/ 374031 w 397977"/>
              <a:gd name="connsiteY12" fmla="*/ 56369 h 557988"/>
              <a:gd name="connsiteX13" fmla="*/ 394650 w 397977"/>
              <a:gd name="connsiteY13" fmla="*/ 4556 h 557988"/>
              <a:gd name="connsiteX14" fmla="*/ 354982 w 397977"/>
              <a:gd name="connsiteY14" fmla="*/ 8744 h 557988"/>
              <a:gd name="connsiteX0" fmla="*/ 354982 w 404483"/>
              <a:gd name="connsiteY0" fmla="*/ 7166 h 556410"/>
              <a:gd name="connsiteX1" fmla="*/ 245444 w 404483"/>
              <a:gd name="connsiteY1" fmla="*/ 57172 h 556410"/>
              <a:gd name="connsiteX2" fmla="*/ 126381 w 404483"/>
              <a:gd name="connsiteY2" fmla="*/ 142897 h 556410"/>
              <a:gd name="connsiteX3" fmla="*/ 28750 w 404483"/>
              <a:gd name="connsiteY3" fmla="*/ 273866 h 556410"/>
              <a:gd name="connsiteX4" fmla="*/ 175 w 404483"/>
              <a:gd name="connsiteY4" fmla="*/ 407216 h 556410"/>
              <a:gd name="connsiteX5" fmla="*/ 38275 w 404483"/>
              <a:gd name="connsiteY5" fmla="*/ 547710 h 556410"/>
              <a:gd name="connsiteX6" fmla="*/ 83519 w 404483"/>
              <a:gd name="connsiteY6" fmla="*/ 538185 h 556410"/>
              <a:gd name="connsiteX7" fmla="*/ 66850 w 404483"/>
              <a:gd name="connsiteY7" fmla="*/ 511991 h 556410"/>
              <a:gd name="connsiteX8" fmla="*/ 66849 w 404483"/>
              <a:gd name="connsiteY8" fmla="*/ 450079 h 556410"/>
              <a:gd name="connsiteX9" fmla="*/ 78756 w 404483"/>
              <a:gd name="connsiteY9" fmla="*/ 347685 h 556410"/>
              <a:gd name="connsiteX10" fmla="*/ 169244 w 404483"/>
              <a:gd name="connsiteY10" fmla="*/ 223860 h 556410"/>
              <a:gd name="connsiteX11" fmla="*/ 302594 w 404483"/>
              <a:gd name="connsiteY11" fmla="*/ 111941 h 556410"/>
              <a:gd name="connsiteX12" fmla="*/ 374031 w 404483"/>
              <a:gd name="connsiteY12" fmla="*/ 54791 h 556410"/>
              <a:gd name="connsiteX13" fmla="*/ 401794 w 404483"/>
              <a:gd name="connsiteY13" fmla="*/ 5360 h 556410"/>
              <a:gd name="connsiteX14" fmla="*/ 354982 w 404483"/>
              <a:gd name="connsiteY14" fmla="*/ 7166 h 556410"/>
              <a:gd name="connsiteX0" fmla="*/ 354982 w 404483"/>
              <a:gd name="connsiteY0" fmla="*/ 7166 h 556410"/>
              <a:gd name="connsiteX1" fmla="*/ 245444 w 404483"/>
              <a:gd name="connsiteY1" fmla="*/ 57172 h 556410"/>
              <a:gd name="connsiteX2" fmla="*/ 126381 w 404483"/>
              <a:gd name="connsiteY2" fmla="*/ 142897 h 556410"/>
              <a:gd name="connsiteX3" fmla="*/ 28750 w 404483"/>
              <a:gd name="connsiteY3" fmla="*/ 273866 h 556410"/>
              <a:gd name="connsiteX4" fmla="*/ 175 w 404483"/>
              <a:gd name="connsiteY4" fmla="*/ 407216 h 556410"/>
              <a:gd name="connsiteX5" fmla="*/ 38275 w 404483"/>
              <a:gd name="connsiteY5" fmla="*/ 547710 h 556410"/>
              <a:gd name="connsiteX6" fmla="*/ 83519 w 404483"/>
              <a:gd name="connsiteY6" fmla="*/ 538185 h 556410"/>
              <a:gd name="connsiteX7" fmla="*/ 66850 w 404483"/>
              <a:gd name="connsiteY7" fmla="*/ 511991 h 556410"/>
              <a:gd name="connsiteX8" fmla="*/ 62086 w 404483"/>
              <a:gd name="connsiteY8" fmla="*/ 450079 h 556410"/>
              <a:gd name="connsiteX9" fmla="*/ 78756 w 404483"/>
              <a:gd name="connsiteY9" fmla="*/ 347685 h 556410"/>
              <a:gd name="connsiteX10" fmla="*/ 169244 w 404483"/>
              <a:gd name="connsiteY10" fmla="*/ 223860 h 556410"/>
              <a:gd name="connsiteX11" fmla="*/ 302594 w 404483"/>
              <a:gd name="connsiteY11" fmla="*/ 111941 h 556410"/>
              <a:gd name="connsiteX12" fmla="*/ 374031 w 404483"/>
              <a:gd name="connsiteY12" fmla="*/ 54791 h 556410"/>
              <a:gd name="connsiteX13" fmla="*/ 401794 w 404483"/>
              <a:gd name="connsiteY13" fmla="*/ 5360 h 556410"/>
              <a:gd name="connsiteX14" fmla="*/ 354982 w 404483"/>
              <a:gd name="connsiteY14" fmla="*/ 7166 h 556410"/>
              <a:gd name="connsiteX0" fmla="*/ 354982 w 404483"/>
              <a:gd name="connsiteY0" fmla="*/ 7166 h 580155"/>
              <a:gd name="connsiteX1" fmla="*/ 245444 w 404483"/>
              <a:gd name="connsiteY1" fmla="*/ 57172 h 580155"/>
              <a:gd name="connsiteX2" fmla="*/ 126381 w 404483"/>
              <a:gd name="connsiteY2" fmla="*/ 142897 h 580155"/>
              <a:gd name="connsiteX3" fmla="*/ 28750 w 404483"/>
              <a:gd name="connsiteY3" fmla="*/ 273866 h 580155"/>
              <a:gd name="connsiteX4" fmla="*/ 175 w 404483"/>
              <a:gd name="connsiteY4" fmla="*/ 407216 h 580155"/>
              <a:gd name="connsiteX5" fmla="*/ 38275 w 404483"/>
              <a:gd name="connsiteY5" fmla="*/ 547710 h 580155"/>
              <a:gd name="connsiteX6" fmla="*/ 75562 w 404483"/>
              <a:gd name="connsiteY6" fmla="*/ 579893 h 580155"/>
              <a:gd name="connsiteX7" fmla="*/ 83519 w 404483"/>
              <a:gd name="connsiteY7" fmla="*/ 538185 h 580155"/>
              <a:gd name="connsiteX8" fmla="*/ 66850 w 404483"/>
              <a:gd name="connsiteY8" fmla="*/ 511991 h 580155"/>
              <a:gd name="connsiteX9" fmla="*/ 62086 w 404483"/>
              <a:gd name="connsiteY9" fmla="*/ 450079 h 580155"/>
              <a:gd name="connsiteX10" fmla="*/ 78756 w 404483"/>
              <a:gd name="connsiteY10" fmla="*/ 347685 h 580155"/>
              <a:gd name="connsiteX11" fmla="*/ 169244 w 404483"/>
              <a:gd name="connsiteY11" fmla="*/ 223860 h 580155"/>
              <a:gd name="connsiteX12" fmla="*/ 302594 w 404483"/>
              <a:gd name="connsiteY12" fmla="*/ 111941 h 580155"/>
              <a:gd name="connsiteX13" fmla="*/ 374031 w 404483"/>
              <a:gd name="connsiteY13" fmla="*/ 54791 h 580155"/>
              <a:gd name="connsiteX14" fmla="*/ 401794 w 404483"/>
              <a:gd name="connsiteY14" fmla="*/ 5360 h 580155"/>
              <a:gd name="connsiteX15" fmla="*/ 354982 w 404483"/>
              <a:gd name="connsiteY15" fmla="*/ 7166 h 58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83" h="580155">
                <a:moveTo>
                  <a:pt x="354982" y="7166"/>
                </a:moveTo>
                <a:cubicBezTo>
                  <a:pt x="328924" y="15801"/>
                  <a:pt x="283544" y="34550"/>
                  <a:pt x="245444" y="57172"/>
                </a:cubicBezTo>
                <a:cubicBezTo>
                  <a:pt x="207344" y="79794"/>
                  <a:pt x="162497" y="106781"/>
                  <a:pt x="126381" y="142897"/>
                </a:cubicBezTo>
                <a:cubicBezTo>
                  <a:pt x="90265" y="179013"/>
                  <a:pt x="49784" y="229813"/>
                  <a:pt x="28750" y="273866"/>
                </a:cubicBezTo>
                <a:cubicBezTo>
                  <a:pt x="7716" y="317919"/>
                  <a:pt x="-1412" y="361575"/>
                  <a:pt x="175" y="407216"/>
                </a:cubicBezTo>
                <a:cubicBezTo>
                  <a:pt x="1762" y="452857"/>
                  <a:pt x="25711" y="518931"/>
                  <a:pt x="38275" y="547710"/>
                </a:cubicBezTo>
                <a:cubicBezTo>
                  <a:pt x="50840" y="576490"/>
                  <a:pt x="68021" y="581481"/>
                  <a:pt x="75562" y="579893"/>
                </a:cubicBezTo>
                <a:cubicBezTo>
                  <a:pt x="83103" y="578305"/>
                  <a:pt x="84971" y="549502"/>
                  <a:pt x="83519" y="538185"/>
                </a:cubicBezTo>
                <a:cubicBezTo>
                  <a:pt x="82067" y="526868"/>
                  <a:pt x="70422" y="526675"/>
                  <a:pt x="66850" y="511991"/>
                </a:cubicBezTo>
                <a:cubicBezTo>
                  <a:pt x="63278" y="497307"/>
                  <a:pt x="60102" y="477463"/>
                  <a:pt x="62086" y="450079"/>
                </a:cubicBezTo>
                <a:cubicBezTo>
                  <a:pt x="64070" y="422695"/>
                  <a:pt x="60896" y="385388"/>
                  <a:pt x="78756" y="347685"/>
                </a:cubicBezTo>
                <a:cubicBezTo>
                  <a:pt x="96616" y="309982"/>
                  <a:pt x="131938" y="263151"/>
                  <a:pt x="169244" y="223860"/>
                </a:cubicBezTo>
                <a:cubicBezTo>
                  <a:pt x="206550" y="184569"/>
                  <a:pt x="266875" y="140516"/>
                  <a:pt x="302594" y="111941"/>
                </a:cubicBezTo>
                <a:cubicBezTo>
                  <a:pt x="338313" y="83366"/>
                  <a:pt x="357498" y="72554"/>
                  <a:pt x="374031" y="54791"/>
                </a:cubicBezTo>
                <a:cubicBezTo>
                  <a:pt x="390564" y="37028"/>
                  <a:pt x="412112" y="22822"/>
                  <a:pt x="401794" y="5360"/>
                </a:cubicBezTo>
                <a:cubicBezTo>
                  <a:pt x="398619" y="-2577"/>
                  <a:pt x="381040" y="-1469"/>
                  <a:pt x="354982" y="716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任意多边形 7"/>
          <p:cNvSpPr/>
          <p:nvPr/>
        </p:nvSpPr>
        <p:spPr>
          <a:xfrm>
            <a:off x="2610832" y="2755887"/>
            <a:ext cx="1057275" cy="1263650"/>
          </a:xfrm>
          <a:custGeom>
            <a:avLst/>
            <a:gdLst>
              <a:gd name="connsiteX0" fmla="*/ 1023891 w 1050603"/>
              <a:gd name="connsiteY0" fmla="*/ 666 h 1261295"/>
              <a:gd name="connsiteX1" fmla="*/ 905522 w 1050603"/>
              <a:gd name="connsiteY1" fmla="*/ 113116 h 1261295"/>
              <a:gd name="connsiteX2" fmla="*/ 429087 w 1050603"/>
              <a:gd name="connsiteY2" fmla="*/ 660572 h 1261295"/>
              <a:gd name="connsiteX3" fmla="*/ 331433 w 1050603"/>
              <a:gd name="connsiteY3" fmla="*/ 781900 h 1261295"/>
              <a:gd name="connsiteX4" fmla="*/ 233779 w 1050603"/>
              <a:gd name="connsiteY4" fmla="*/ 903229 h 1261295"/>
              <a:gd name="connsiteX5" fmla="*/ 0 w 1050603"/>
              <a:gd name="connsiteY5" fmla="*/ 1213947 h 1261295"/>
              <a:gd name="connsiteX6" fmla="*/ 14796 w 1050603"/>
              <a:gd name="connsiteY6" fmla="*/ 1261295 h 1261295"/>
              <a:gd name="connsiteX7" fmla="*/ 76940 w 1050603"/>
              <a:gd name="connsiteY7" fmla="*/ 1255376 h 1261295"/>
              <a:gd name="connsiteX8" fmla="*/ 88777 w 1050603"/>
              <a:gd name="connsiteY8" fmla="*/ 1219866 h 1261295"/>
              <a:gd name="connsiteX9" fmla="*/ 337351 w 1050603"/>
              <a:gd name="connsiteY9" fmla="*/ 915066 h 1261295"/>
              <a:gd name="connsiteX10" fmla="*/ 704295 w 1050603"/>
              <a:gd name="connsiteY10" fmla="*/ 488937 h 1261295"/>
              <a:gd name="connsiteX11" fmla="*/ 958788 w 1050603"/>
              <a:gd name="connsiteY11" fmla="*/ 187097 h 1261295"/>
              <a:gd name="connsiteX12" fmla="*/ 1044606 w 1050603"/>
              <a:gd name="connsiteY12" fmla="*/ 71687 h 1261295"/>
              <a:gd name="connsiteX13" fmla="*/ 1023891 w 1050603"/>
              <a:gd name="connsiteY13" fmla="*/ 666 h 1261295"/>
              <a:gd name="connsiteX0" fmla="*/ 1023891 w 1050603"/>
              <a:gd name="connsiteY0" fmla="*/ 666 h 1264254"/>
              <a:gd name="connsiteX1" fmla="*/ 905522 w 1050603"/>
              <a:gd name="connsiteY1" fmla="*/ 113116 h 1264254"/>
              <a:gd name="connsiteX2" fmla="*/ 429087 w 1050603"/>
              <a:gd name="connsiteY2" fmla="*/ 660572 h 1264254"/>
              <a:gd name="connsiteX3" fmla="*/ 331433 w 1050603"/>
              <a:gd name="connsiteY3" fmla="*/ 781900 h 1264254"/>
              <a:gd name="connsiteX4" fmla="*/ 233779 w 1050603"/>
              <a:gd name="connsiteY4" fmla="*/ 903229 h 1264254"/>
              <a:gd name="connsiteX5" fmla="*/ 0 w 1050603"/>
              <a:gd name="connsiteY5" fmla="*/ 1213947 h 1264254"/>
              <a:gd name="connsiteX6" fmla="*/ 14796 w 1050603"/>
              <a:gd name="connsiteY6" fmla="*/ 1261295 h 1264254"/>
              <a:gd name="connsiteX7" fmla="*/ 82858 w 1050603"/>
              <a:gd name="connsiteY7" fmla="*/ 1264254 h 1264254"/>
              <a:gd name="connsiteX8" fmla="*/ 88777 w 1050603"/>
              <a:gd name="connsiteY8" fmla="*/ 1219866 h 1264254"/>
              <a:gd name="connsiteX9" fmla="*/ 337351 w 1050603"/>
              <a:gd name="connsiteY9" fmla="*/ 915066 h 1264254"/>
              <a:gd name="connsiteX10" fmla="*/ 704295 w 1050603"/>
              <a:gd name="connsiteY10" fmla="*/ 488937 h 1264254"/>
              <a:gd name="connsiteX11" fmla="*/ 958788 w 1050603"/>
              <a:gd name="connsiteY11" fmla="*/ 187097 h 1264254"/>
              <a:gd name="connsiteX12" fmla="*/ 1044606 w 1050603"/>
              <a:gd name="connsiteY12" fmla="*/ 71687 h 1264254"/>
              <a:gd name="connsiteX13" fmla="*/ 1023891 w 1050603"/>
              <a:gd name="connsiteY13" fmla="*/ 666 h 1264254"/>
              <a:gd name="connsiteX0" fmla="*/ 1023891 w 1050603"/>
              <a:gd name="connsiteY0" fmla="*/ 666 h 1264254"/>
              <a:gd name="connsiteX1" fmla="*/ 905522 w 1050603"/>
              <a:gd name="connsiteY1" fmla="*/ 113116 h 1264254"/>
              <a:gd name="connsiteX2" fmla="*/ 429087 w 1050603"/>
              <a:gd name="connsiteY2" fmla="*/ 660572 h 1264254"/>
              <a:gd name="connsiteX3" fmla="*/ 331433 w 1050603"/>
              <a:gd name="connsiteY3" fmla="*/ 781900 h 1264254"/>
              <a:gd name="connsiteX4" fmla="*/ 233779 w 1050603"/>
              <a:gd name="connsiteY4" fmla="*/ 903229 h 1264254"/>
              <a:gd name="connsiteX5" fmla="*/ 0 w 1050603"/>
              <a:gd name="connsiteY5" fmla="*/ 1213947 h 1264254"/>
              <a:gd name="connsiteX6" fmla="*/ 14796 w 1050603"/>
              <a:gd name="connsiteY6" fmla="*/ 1261295 h 1264254"/>
              <a:gd name="connsiteX7" fmla="*/ 82858 w 1050603"/>
              <a:gd name="connsiteY7" fmla="*/ 1264254 h 1264254"/>
              <a:gd name="connsiteX8" fmla="*/ 97655 w 1050603"/>
              <a:gd name="connsiteY8" fmla="*/ 1216907 h 1264254"/>
              <a:gd name="connsiteX9" fmla="*/ 337351 w 1050603"/>
              <a:gd name="connsiteY9" fmla="*/ 915066 h 1264254"/>
              <a:gd name="connsiteX10" fmla="*/ 704295 w 1050603"/>
              <a:gd name="connsiteY10" fmla="*/ 488937 h 1264254"/>
              <a:gd name="connsiteX11" fmla="*/ 958788 w 1050603"/>
              <a:gd name="connsiteY11" fmla="*/ 187097 h 1264254"/>
              <a:gd name="connsiteX12" fmla="*/ 1044606 w 1050603"/>
              <a:gd name="connsiteY12" fmla="*/ 71687 h 1264254"/>
              <a:gd name="connsiteX13" fmla="*/ 1023891 w 1050603"/>
              <a:gd name="connsiteY13" fmla="*/ 666 h 1264254"/>
              <a:gd name="connsiteX0" fmla="*/ 1023891 w 1050603"/>
              <a:gd name="connsiteY0" fmla="*/ 666 h 1264254"/>
              <a:gd name="connsiteX1" fmla="*/ 905522 w 1050603"/>
              <a:gd name="connsiteY1" fmla="*/ 113116 h 1264254"/>
              <a:gd name="connsiteX2" fmla="*/ 429087 w 1050603"/>
              <a:gd name="connsiteY2" fmla="*/ 660572 h 1264254"/>
              <a:gd name="connsiteX3" fmla="*/ 331433 w 1050603"/>
              <a:gd name="connsiteY3" fmla="*/ 787819 h 1264254"/>
              <a:gd name="connsiteX4" fmla="*/ 233779 w 1050603"/>
              <a:gd name="connsiteY4" fmla="*/ 903229 h 1264254"/>
              <a:gd name="connsiteX5" fmla="*/ 0 w 1050603"/>
              <a:gd name="connsiteY5" fmla="*/ 1213947 h 1264254"/>
              <a:gd name="connsiteX6" fmla="*/ 14796 w 1050603"/>
              <a:gd name="connsiteY6" fmla="*/ 1261295 h 1264254"/>
              <a:gd name="connsiteX7" fmla="*/ 82858 w 1050603"/>
              <a:gd name="connsiteY7" fmla="*/ 1264254 h 1264254"/>
              <a:gd name="connsiteX8" fmla="*/ 97655 w 1050603"/>
              <a:gd name="connsiteY8" fmla="*/ 1216907 h 1264254"/>
              <a:gd name="connsiteX9" fmla="*/ 337351 w 1050603"/>
              <a:gd name="connsiteY9" fmla="*/ 915066 h 1264254"/>
              <a:gd name="connsiteX10" fmla="*/ 704295 w 1050603"/>
              <a:gd name="connsiteY10" fmla="*/ 488937 h 1264254"/>
              <a:gd name="connsiteX11" fmla="*/ 958788 w 1050603"/>
              <a:gd name="connsiteY11" fmla="*/ 187097 h 1264254"/>
              <a:gd name="connsiteX12" fmla="*/ 1044606 w 1050603"/>
              <a:gd name="connsiteY12" fmla="*/ 71687 h 1264254"/>
              <a:gd name="connsiteX13" fmla="*/ 1023891 w 1050603"/>
              <a:gd name="connsiteY13" fmla="*/ 666 h 1264254"/>
              <a:gd name="connsiteX0" fmla="*/ 1023891 w 1050603"/>
              <a:gd name="connsiteY0" fmla="*/ 666 h 1264254"/>
              <a:gd name="connsiteX1" fmla="*/ 905522 w 1050603"/>
              <a:gd name="connsiteY1" fmla="*/ 113116 h 1264254"/>
              <a:gd name="connsiteX2" fmla="*/ 429087 w 1050603"/>
              <a:gd name="connsiteY2" fmla="*/ 660572 h 1264254"/>
              <a:gd name="connsiteX3" fmla="*/ 325514 w 1050603"/>
              <a:gd name="connsiteY3" fmla="*/ 790778 h 1264254"/>
              <a:gd name="connsiteX4" fmla="*/ 233779 w 1050603"/>
              <a:gd name="connsiteY4" fmla="*/ 903229 h 1264254"/>
              <a:gd name="connsiteX5" fmla="*/ 0 w 1050603"/>
              <a:gd name="connsiteY5" fmla="*/ 1213947 h 1264254"/>
              <a:gd name="connsiteX6" fmla="*/ 14796 w 1050603"/>
              <a:gd name="connsiteY6" fmla="*/ 1261295 h 1264254"/>
              <a:gd name="connsiteX7" fmla="*/ 82858 w 1050603"/>
              <a:gd name="connsiteY7" fmla="*/ 1264254 h 1264254"/>
              <a:gd name="connsiteX8" fmla="*/ 97655 w 1050603"/>
              <a:gd name="connsiteY8" fmla="*/ 1216907 h 1264254"/>
              <a:gd name="connsiteX9" fmla="*/ 337351 w 1050603"/>
              <a:gd name="connsiteY9" fmla="*/ 915066 h 1264254"/>
              <a:gd name="connsiteX10" fmla="*/ 704295 w 1050603"/>
              <a:gd name="connsiteY10" fmla="*/ 488937 h 1264254"/>
              <a:gd name="connsiteX11" fmla="*/ 958788 w 1050603"/>
              <a:gd name="connsiteY11" fmla="*/ 187097 h 1264254"/>
              <a:gd name="connsiteX12" fmla="*/ 1044606 w 1050603"/>
              <a:gd name="connsiteY12" fmla="*/ 71687 h 1264254"/>
              <a:gd name="connsiteX13" fmla="*/ 1023891 w 1050603"/>
              <a:gd name="connsiteY13" fmla="*/ 666 h 1264254"/>
              <a:gd name="connsiteX0" fmla="*/ 1023891 w 1050603"/>
              <a:gd name="connsiteY0" fmla="*/ 666 h 1264254"/>
              <a:gd name="connsiteX1" fmla="*/ 905522 w 1050603"/>
              <a:gd name="connsiteY1" fmla="*/ 113116 h 1264254"/>
              <a:gd name="connsiteX2" fmla="*/ 429087 w 1050603"/>
              <a:gd name="connsiteY2" fmla="*/ 660572 h 1264254"/>
              <a:gd name="connsiteX3" fmla="*/ 322555 w 1050603"/>
              <a:gd name="connsiteY3" fmla="*/ 781900 h 1264254"/>
              <a:gd name="connsiteX4" fmla="*/ 233779 w 1050603"/>
              <a:gd name="connsiteY4" fmla="*/ 903229 h 1264254"/>
              <a:gd name="connsiteX5" fmla="*/ 0 w 1050603"/>
              <a:gd name="connsiteY5" fmla="*/ 1213947 h 1264254"/>
              <a:gd name="connsiteX6" fmla="*/ 14796 w 1050603"/>
              <a:gd name="connsiteY6" fmla="*/ 1261295 h 1264254"/>
              <a:gd name="connsiteX7" fmla="*/ 82858 w 1050603"/>
              <a:gd name="connsiteY7" fmla="*/ 1264254 h 1264254"/>
              <a:gd name="connsiteX8" fmla="*/ 97655 w 1050603"/>
              <a:gd name="connsiteY8" fmla="*/ 1216907 h 1264254"/>
              <a:gd name="connsiteX9" fmla="*/ 337351 w 1050603"/>
              <a:gd name="connsiteY9" fmla="*/ 915066 h 1264254"/>
              <a:gd name="connsiteX10" fmla="*/ 704295 w 1050603"/>
              <a:gd name="connsiteY10" fmla="*/ 488937 h 1264254"/>
              <a:gd name="connsiteX11" fmla="*/ 958788 w 1050603"/>
              <a:gd name="connsiteY11" fmla="*/ 187097 h 1264254"/>
              <a:gd name="connsiteX12" fmla="*/ 1044606 w 1050603"/>
              <a:gd name="connsiteY12" fmla="*/ 71687 h 1264254"/>
              <a:gd name="connsiteX13" fmla="*/ 1023891 w 1050603"/>
              <a:gd name="connsiteY13" fmla="*/ 666 h 1264254"/>
              <a:gd name="connsiteX0" fmla="*/ 1023891 w 1057146"/>
              <a:gd name="connsiteY0" fmla="*/ 792 h 1264380"/>
              <a:gd name="connsiteX1" fmla="*/ 905522 w 1057146"/>
              <a:gd name="connsiteY1" fmla="*/ 113242 h 1264380"/>
              <a:gd name="connsiteX2" fmla="*/ 429087 w 1057146"/>
              <a:gd name="connsiteY2" fmla="*/ 660698 h 1264380"/>
              <a:gd name="connsiteX3" fmla="*/ 322555 w 1057146"/>
              <a:gd name="connsiteY3" fmla="*/ 782026 h 1264380"/>
              <a:gd name="connsiteX4" fmla="*/ 233779 w 1057146"/>
              <a:gd name="connsiteY4" fmla="*/ 903355 h 1264380"/>
              <a:gd name="connsiteX5" fmla="*/ 0 w 1057146"/>
              <a:gd name="connsiteY5" fmla="*/ 1214073 h 1264380"/>
              <a:gd name="connsiteX6" fmla="*/ 14796 w 1057146"/>
              <a:gd name="connsiteY6" fmla="*/ 1261421 h 1264380"/>
              <a:gd name="connsiteX7" fmla="*/ 82858 w 1057146"/>
              <a:gd name="connsiteY7" fmla="*/ 1264380 h 1264380"/>
              <a:gd name="connsiteX8" fmla="*/ 97655 w 1057146"/>
              <a:gd name="connsiteY8" fmla="*/ 1217033 h 1264380"/>
              <a:gd name="connsiteX9" fmla="*/ 337351 w 1057146"/>
              <a:gd name="connsiteY9" fmla="*/ 915192 h 1264380"/>
              <a:gd name="connsiteX10" fmla="*/ 704295 w 1057146"/>
              <a:gd name="connsiteY10" fmla="*/ 489063 h 1264380"/>
              <a:gd name="connsiteX11" fmla="*/ 958788 w 1057146"/>
              <a:gd name="connsiteY11" fmla="*/ 187223 h 1264380"/>
              <a:gd name="connsiteX12" fmla="*/ 1044606 w 1057146"/>
              <a:gd name="connsiteY12" fmla="*/ 71813 h 1264380"/>
              <a:gd name="connsiteX13" fmla="*/ 1023891 w 1057146"/>
              <a:gd name="connsiteY13" fmla="*/ 792 h 126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7146" h="1264380">
                <a:moveTo>
                  <a:pt x="1023891" y="792"/>
                </a:moveTo>
                <a:cubicBezTo>
                  <a:pt x="1000710" y="7697"/>
                  <a:pt x="1004656" y="3258"/>
                  <a:pt x="905522" y="113242"/>
                </a:cubicBezTo>
                <a:cubicBezTo>
                  <a:pt x="806388" y="223226"/>
                  <a:pt x="526248" y="549234"/>
                  <a:pt x="429087" y="660698"/>
                </a:cubicBezTo>
                <a:lnTo>
                  <a:pt x="322555" y="782026"/>
                </a:lnTo>
                <a:cubicBezTo>
                  <a:pt x="290004" y="822469"/>
                  <a:pt x="287538" y="831347"/>
                  <a:pt x="233779" y="903355"/>
                </a:cubicBezTo>
                <a:cubicBezTo>
                  <a:pt x="180020" y="975363"/>
                  <a:pt x="30085" y="1158341"/>
                  <a:pt x="0" y="1214073"/>
                </a:cubicBezTo>
                <a:lnTo>
                  <a:pt x="14796" y="1261421"/>
                </a:lnTo>
                <a:cubicBezTo>
                  <a:pt x="35511" y="1259448"/>
                  <a:pt x="75953" y="1257475"/>
                  <a:pt x="82858" y="1264380"/>
                </a:cubicBezTo>
                <a:cubicBezTo>
                  <a:pt x="86804" y="1252543"/>
                  <a:pt x="55240" y="1275231"/>
                  <a:pt x="97655" y="1217033"/>
                </a:cubicBezTo>
                <a:cubicBezTo>
                  <a:pt x="140070" y="1158835"/>
                  <a:pt x="236244" y="1036520"/>
                  <a:pt x="337351" y="915192"/>
                </a:cubicBezTo>
                <a:cubicBezTo>
                  <a:pt x="438458" y="793864"/>
                  <a:pt x="600722" y="610391"/>
                  <a:pt x="704295" y="489063"/>
                </a:cubicBezTo>
                <a:cubicBezTo>
                  <a:pt x="807868" y="367735"/>
                  <a:pt x="902070" y="256765"/>
                  <a:pt x="958788" y="187223"/>
                </a:cubicBezTo>
                <a:cubicBezTo>
                  <a:pt x="1015506" y="117681"/>
                  <a:pt x="1016000" y="110283"/>
                  <a:pt x="1044606" y="71813"/>
                </a:cubicBezTo>
                <a:cubicBezTo>
                  <a:pt x="1073212" y="33343"/>
                  <a:pt x="1047072" y="-6113"/>
                  <a:pt x="1023891" y="79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任意多边形 8"/>
          <p:cNvSpPr/>
          <p:nvPr/>
        </p:nvSpPr>
        <p:spPr>
          <a:xfrm>
            <a:off x="2237769" y="2751125"/>
            <a:ext cx="1397000" cy="1270000"/>
          </a:xfrm>
          <a:custGeom>
            <a:avLst/>
            <a:gdLst>
              <a:gd name="connsiteX0" fmla="*/ 1395523 w 1396163"/>
              <a:gd name="connsiteY0" fmla="*/ 525 h 1269199"/>
              <a:gd name="connsiteX1" fmla="*/ 1334386 w 1396163"/>
              <a:gd name="connsiteY1" fmla="*/ 43055 h 1269199"/>
              <a:gd name="connsiteX2" fmla="*/ 1190846 w 1396163"/>
              <a:gd name="connsiteY2" fmla="*/ 213176 h 1269199"/>
              <a:gd name="connsiteX3" fmla="*/ 893134 w 1396163"/>
              <a:gd name="connsiteY3" fmla="*/ 553418 h 1269199"/>
              <a:gd name="connsiteX4" fmla="*/ 720355 w 1396163"/>
              <a:gd name="connsiteY4" fmla="*/ 739488 h 1269199"/>
              <a:gd name="connsiteX5" fmla="*/ 281762 w 1396163"/>
              <a:gd name="connsiteY5" fmla="*/ 1090362 h 1269199"/>
              <a:gd name="connsiteX6" fmla="*/ 69111 w 1396163"/>
              <a:gd name="connsiteY6" fmla="*/ 1236560 h 1269199"/>
              <a:gd name="connsiteX7" fmla="*/ 0 w 1396163"/>
              <a:gd name="connsiteY7" fmla="*/ 1233902 h 1269199"/>
              <a:gd name="connsiteX8" fmla="*/ 0 w 1396163"/>
              <a:gd name="connsiteY8" fmla="*/ 1265799 h 1269199"/>
              <a:gd name="connsiteX9" fmla="*/ 85060 w 1396163"/>
              <a:gd name="connsiteY9" fmla="*/ 1263141 h 1269199"/>
              <a:gd name="connsiteX10" fmla="*/ 202018 w 1396163"/>
              <a:gd name="connsiteY10" fmla="*/ 1191372 h 1269199"/>
              <a:gd name="connsiteX11" fmla="*/ 704406 w 1396163"/>
              <a:gd name="connsiteY11" fmla="*/ 789992 h 1269199"/>
              <a:gd name="connsiteX12" fmla="*/ 1105786 w 1396163"/>
              <a:gd name="connsiteY12" fmla="*/ 364690 h 1269199"/>
              <a:gd name="connsiteX13" fmla="*/ 1347676 w 1396163"/>
              <a:gd name="connsiteY13" fmla="*/ 61662 h 1269199"/>
              <a:gd name="connsiteX14" fmla="*/ 1395523 w 1396163"/>
              <a:gd name="connsiteY14" fmla="*/ 525 h 126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6163" h="1269199">
                <a:moveTo>
                  <a:pt x="1395523" y="525"/>
                </a:moveTo>
                <a:cubicBezTo>
                  <a:pt x="1393308" y="-2576"/>
                  <a:pt x="1368499" y="7613"/>
                  <a:pt x="1334386" y="43055"/>
                </a:cubicBezTo>
                <a:cubicBezTo>
                  <a:pt x="1300273" y="78497"/>
                  <a:pt x="1264388" y="128116"/>
                  <a:pt x="1190846" y="213176"/>
                </a:cubicBezTo>
                <a:cubicBezTo>
                  <a:pt x="1117304" y="298237"/>
                  <a:pt x="971549" y="465699"/>
                  <a:pt x="893134" y="553418"/>
                </a:cubicBezTo>
                <a:cubicBezTo>
                  <a:pt x="814719" y="641137"/>
                  <a:pt x="822250" y="649997"/>
                  <a:pt x="720355" y="739488"/>
                </a:cubicBezTo>
                <a:cubicBezTo>
                  <a:pt x="618460" y="828979"/>
                  <a:pt x="390303" y="1007517"/>
                  <a:pt x="281762" y="1090362"/>
                </a:cubicBezTo>
                <a:cubicBezTo>
                  <a:pt x="173221" y="1173207"/>
                  <a:pt x="124932" y="1213523"/>
                  <a:pt x="69111" y="1236560"/>
                </a:cubicBezTo>
                <a:lnTo>
                  <a:pt x="0" y="1233902"/>
                </a:lnTo>
                <a:lnTo>
                  <a:pt x="0" y="1265799"/>
                </a:lnTo>
                <a:cubicBezTo>
                  <a:pt x="28353" y="1264913"/>
                  <a:pt x="51390" y="1275546"/>
                  <a:pt x="85060" y="1263141"/>
                </a:cubicBezTo>
                <a:cubicBezTo>
                  <a:pt x="118730" y="1250737"/>
                  <a:pt x="98794" y="1270230"/>
                  <a:pt x="202018" y="1191372"/>
                </a:cubicBezTo>
                <a:cubicBezTo>
                  <a:pt x="305242" y="1112514"/>
                  <a:pt x="553778" y="927772"/>
                  <a:pt x="704406" y="789992"/>
                </a:cubicBezTo>
                <a:cubicBezTo>
                  <a:pt x="855034" y="652212"/>
                  <a:pt x="998574" y="486078"/>
                  <a:pt x="1105786" y="364690"/>
                </a:cubicBezTo>
                <a:cubicBezTo>
                  <a:pt x="1212998" y="243302"/>
                  <a:pt x="1298501" y="120141"/>
                  <a:pt x="1347676" y="61662"/>
                </a:cubicBezTo>
                <a:cubicBezTo>
                  <a:pt x="1396851" y="3183"/>
                  <a:pt x="1397738" y="3626"/>
                  <a:pt x="1395523" y="525"/>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任意多边形 9"/>
          <p:cNvSpPr/>
          <p:nvPr/>
        </p:nvSpPr>
        <p:spPr>
          <a:xfrm>
            <a:off x="2618769" y="3459150"/>
            <a:ext cx="779463" cy="546100"/>
          </a:xfrm>
          <a:custGeom>
            <a:avLst/>
            <a:gdLst>
              <a:gd name="connsiteX0" fmla="*/ 0 w 778923"/>
              <a:gd name="connsiteY0" fmla="*/ 501123 h 546312"/>
              <a:gd name="connsiteX1" fmla="*/ 66453 w 778923"/>
              <a:gd name="connsiteY1" fmla="*/ 482516 h 546312"/>
              <a:gd name="connsiteX2" fmla="*/ 170121 w 778923"/>
              <a:gd name="connsiteY2" fmla="*/ 402772 h 546312"/>
              <a:gd name="connsiteX3" fmla="*/ 265814 w 778923"/>
              <a:gd name="connsiteY3" fmla="*/ 301763 h 546312"/>
              <a:gd name="connsiteX4" fmla="*/ 457200 w 778923"/>
              <a:gd name="connsiteY4" fmla="*/ 147591 h 546312"/>
              <a:gd name="connsiteX5" fmla="*/ 616688 w 778923"/>
              <a:gd name="connsiteY5" fmla="*/ 46582 h 546312"/>
              <a:gd name="connsiteX6" fmla="*/ 728330 w 778923"/>
              <a:gd name="connsiteY6" fmla="*/ 1393 h 546312"/>
              <a:gd name="connsiteX7" fmla="*/ 778835 w 778923"/>
              <a:gd name="connsiteY7" fmla="*/ 14684 h 546312"/>
              <a:gd name="connsiteX8" fmla="*/ 717697 w 778923"/>
              <a:gd name="connsiteY8" fmla="*/ 46582 h 546312"/>
              <a:gd name="connsiteX9" fmla="*/ 664535 w 778923"/>
              <a:gd name="connsiteY9" fmla="*/ 62530 h 546312"/>
              <a:gd name="connsiteX10" fmla="*/ 582132 w 778923"/>
              <a:gd name="connsiteY10" fmla="*/ 107719 h 546312"/>
              <a:gd name="connsiteX11" fmla="*/ 358849 w 778923"/>
              <a:gd name="connsiteY11" fmla="*/ 269865 h 546312"/>
              <a:gd name="connsiteX12" fmla="*/ 159488 w 778923"/>
              <a:gd name="connsiteY12" fmla="*/ 453277 h 546312"/>
              <a:gd name="connsiteX13" fmla="*/ 63795 w 778923"/>
              <a:gd name="connsiteY13" fmla="*/ 546312 h 546312"/>
              <a:gd name="connsiteX14" fmla="*/ 0 w 778923"/>
              <a:gd name="connsiteY14" fmla="*/ 501123 h 546312"/>
              <a:gd name="connsiteX0" fmla="*/ 0 w 778923"/>
              <a:gd name="connsiteY0" fmla="*/ 501123 h 546312"/>
              <a:gd name="connsiteX1" fmla="*/ 66453 w 778923"/>
              <a:gd name="connsiteY1" fmla="*/ 482516 h 546312"/>
              <a:gd name="connsiteX2" fmla="*/ 170121 w 778923"/>
              <a:gd name="connsiteY2" fmla="*/ 402772 h 546312"/>
              <a:gd name="connsiteX3" fmla="*/ 265814 w 778923"/>
              <a:gd name="connsiteY3" fmla="*/ 301763 h 546312"/>
              <a:gd name="connsiteX4" fmla="*/ 457200 w 778923"/>
              <a:gd name="connsiteY4" fmla="*/ 147591 h 546312"/>
              <a:gd name="connsiteX5" fmla="*/ 616688 w 778923"/>
              <a:gd name="connsiteY5" fmla="*/ 46582 h 546312"/>
              <a:gd name="connsiteX6" fmla="*/ 728330 w 778923"/>
              <a:gd name="connsiteY6" fmla="*/ 1393 h 546312"/>
              <a:gd name="connsiteX7" fmla="*/ 778835 w 778923"/>
              <a:gd name="connsiteY7" fmla="*/ 14684 h 546312"/>
              <a:gd name="connsiteX8" fmla="*/ 717697 w 778923"/>
              <a:gd name="connsiteY8" fmla="*/ 46582 h 546312"/>
              <a:gd name="connsiteX9" fmla="*/ 664535 w 778923"/>
              <a:gd name="connsiteY9" fmla="*/ 62530 h 546312"/>
              <a:gd name="connsiteX10" fmla="*/ 582132 w 778923"/>
              <a:gd name="connsiteY10" fmla="*/ 107719 h 546312"/>
              <a:gd name="connsiteX11" fmla="*/ 358849 w 778923"/>
              <a:gd name="connsiteY11" fmla="*/ 269865 h 546312"/>
              <a:gd name="connsiteX12" fmla="*/ 159488 w 778923"/>
              <a:gd name="connsiteY12" fmla="*/ 453277 h 546312"/>
              <a:gd name="connsiteX13" fmla="*/ 63795 w 778923"/>
              <a:gd name="connsiteY13" fmla="*/ 546312 h 546312"/>
              <a:gd name="connsiteX14" fmla="*/ 18607 w 778923"/>
              <a:gd name="connsiteY14" fmla="*/ 540996 h 546312"/>
              <a:gd name="connsiteX15" fmla="*/ 0 w 778923"/>
              <a:gd name="connsiteY15" fmla="*/ 501123 h 546312"/>
              <a:gd name="connsiteX0" fmla="*/ 0 w 778923"/>
              <a:gd name="connsiteY0" fmla="*/ 501123 h 546312"/>
              <a:gd name="connsiteX1" fmla="*/ 66453 w 778923"/>
              <a:gd name="connsiteY1" fmla="*/ 482516 h 546312"/>
              <a:gd name="connsiteX2" fmla="*/ 170121 w 778923"/>
              <a:gd name="connsiteY2" fmla="*/ 402772 h 546312"/>
              <a:gd name="connsiteX3" fmla="*/ 265814 w 778923"/>
              <a:gd name="connsiteY3" fmla="*/ 301763 h 546312"/>
              <a:gd name="connsiteX4" fmla="*/ 457200 w 778923"/>
              <a:gd name="connsiteY4" fmla="*/ 147591 h 546312"/>
              <a:gd name="connsiteX5" fmla="*/ 616688 w 778923"/>
              <a:gd name="connsiteY5" fmla="*/ 46582 h 546312"/>
              <a:gd name="connsiteX6" fmla="*/ 728330 w 778923"/>
              <a:gd name="connsiteY6" fmla="*/ 1393 h 546312"/>
              <a:gd name="connsiteX7" fmla="*/ 778835 w 778923"/>
              <a:gd name="connsiteY7" fmla="*/ 14684 h 546312"/>
              <a:gd name="connsiteX8" fmla="*/ 717697 w 778923"/>
              <a:gd name="connsiteY8" fmla="*/ 46582 h 546312"/>
              <a:gd name="connsiteX9" fmla="*/ 664535 w 778923"/>
              <a:gd name="connsiteY9" fmla="*/ 62530 h 546312"/>
              <a:gd name="connsiteX10" fmla="*/ 582132 w 778923"/>
              <a:gd name="connsiteY10" fmla="*/ 107719 h 546312"/>
              <a:gd name="connsiteX11" fmla="*/ 361508 w 778923"/>
              <a:gd name="connsiteY11" fmla="*/ 277840 h 546312"/>
              <a:gd name="connsiteX12" fmla="*/ 159488 w 778923"/>
              <a:gd name="connsiteY12" fmla="*/ 453277 h 546312"/>
              <a:gd name="connsiteX13" fmla="*/ 63795 w 778923"/>
              <a:gd name="connsiteY13" fmla="*/ 546312 h 546312"/>
              <a:gd name="connsiteX14" fmla="*/ 18607 w 778923"/>
              <a:gd name="connsiteY14" fmla="*/ 540996 h 546312"/>
              <a:gd name="connsiteX15" fmla="*/ 0 w 778923"/>
              <a:gd name="connsiteY15" fmla="*/ 501123 h 546312"/>
              <a:gd name="connsiteX0" fmla="*/ 0 w 778923"/>
              <a:gd name="connsiteY0" fmla="*/ 501123 h 546312"/>
              <a:gd name="connsiteX1" fmla="*/ 66453 w 778923"/>
              <a:gd name="connsiteY1" fmla="*/ 482516 h 546312"/>
              <a:gd name="connsiteX2" fmla="*/ 164804 w 778923"/>
              <a:gd name="connsiteY2" fmla="*/ 402772 h 546312"/>
              <a:gd name="connsiteX3" fmla="*/ 265814 w 778923"/>
              <a:gd name="connsiteY3" fmla="*/ 301763 h 546312"/>
              <a:gd name="connsiteX4" fmla="*/ 457200 w 778923"/>
              <a:gd name="connsiteY4" fmla="*/ 147591 h 546312"/>
              <a:gd name="connsiteX5" fmla="*/ 616688 w 778923"/>
              <a:gd name="connsiteY5" fmla="*/ 46582 h 546312"/>
              <a:gd name="connsiteX6" fmla="*/ 728330 w 778923"/>
              <a:gd name="connsiteY6" fmla="*/ 1393 h 546312"/>
              <a:gd name="connsiteX7" fmla="*/ 778835 w 778923"/>
              <a:gd name="connsiteY7" fmla="*/ 14684 h 546312"/>
              <a:gd name="connsiteX8" fmla="*/ 717697 w 778923"/>
              <a:gd name="connsiteY8" fmla="*/ 46582 h 546312"/>
              <a:gd name="connsiteX9" fmla="*/ 664535 w 778923"/>
              <a:gd name="connsiteY9" fmla="*/ 62530 h 546312"/>
              <a:gd name="connsiteX10" fmla="*/ 582132 w 778923"/>
              <a:gd name="connsiteY10" fmla="*/ 107719 h 546312"/>
              <a:gd name="connsiteX11" fmla="*/ 361508 w 778923"/>
              <a:gd name="connsiteY11" fmla="*/ 277840 h 546312"/>
              <a:gd name="connsiteX12" fmla="*/ 159488 w 778923"/>
              <a:gd name="connsiteY12" fmla="*/ 453277 h 546312"/>
              <a:gd name="connsiteX13" fmla="*/ 63795 w 778923"/>
              <a:gd name="connsiteY13" fmla="*/ 546312 h 546312"/>
              <a:gd name="connsiteX14" fmla="*/ 18607 w 778923"/>
              <a:gd name="connsiteY14" fmla="*/ 540996 h 546312"/>
              <a:gd name="connsiteX15" fmla="*/ 0 w 778923"/>
              <a:gd name="connsiteY15" fmla="*/ 501123 h 546312"/>
              <a:gd name="connsiteX0" fmla="*/ 0 w 778923"/>
              <a:gd name="connsiteY0" fmla="*/ 501123 h 546312"/>
              <a:gd name="connsiteX1" fmla="*/ 66453 w 778923"/>
              <a:gd name="connsiteY1" fmla="*/ 482516 h 546312"/>
              <a:gd name="connsiteX2" fmla="*/ 164804 w 778923"/>
              <a:gd name="connsiteY2" fmla="*/ 402772 h 546312"/>
              <a:gd name="connsiteX3" fmla="*/ 265814 w 778923"/>
              <a:gd name="connsiteY3" fmla="*/ 301763 h 546312"/>
              <a:gd name="connsiteX4" fmla="*/ 457200 w 778923"/>
              <a:gd name="connsiteY4" fmla="*/ 147591 h 546312"/>
              <a:gd name="connsiteX5" fmla="*/ 616688 w 778923"/>
              <a:gd name="connsiteY5" fmla="*/ 46582 h 546312"/>
              <a:gd name="connsiteX6" fmla="*/ 728330 w 778923"/>
              <a:gd name="connsiteY6" fmla="*/ 1393 h 546312"/>
              <a:gd name="connsiteX7" fmla="*/ 778835 w 778923"/>
              <a:gd name="connsiteY7" fmla="*/ 14684 h 546312"/>
              <a:gd name="connsiteX8" fmla="*/ 717697 w 778923"/>
              <a:gd name="connsiteY8" fmla="*/ 46582 h 546312"/>
              <a:gd name="connsiteX9" fmla="*/ 664535 w 778923"/>
              <a:gd name="connsiteY9" fmla="*/ 62530 h 546312"/>
              <a:gd name="connsiteX10" fmla="*/ 582132 w 778923"/>
              <a:gd name="connsiteY10" fmla="*/ 107719 h 546312"/>
              <a:gd name="connsiteX11" fmla="*/ 361508 w 778923"/>
              <a:gd name="connsiteY11" fmla="*/ 277840 h 546312"/>
              <a:gd name="connsiteX12" fmla="*/ 159488 w 778923"/>
              <a:gd name="connsiteY12" fmla="*/ 453277 h 546312"/>
              <a:gd name="connsiteX13" fmla="*/ 63795 w 778923"/>
              <a:gd name="connsiteY13" fmla="*/ 546312 h 546312"/>
              <a:gd name="connsiteX14" fmla="*/ 18607 w 778923"/>
              <a:gd name="connsiteY14" fmla="*/ 540996 h 546312"/>
              <a:gd name="connsiteX15" fmla="*/ 0 w 778923"/>
              <a:gd name="connsiteY15" fmla="*/ 501123 h 54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923" h="546312">
                <a:moveTo>
                  <a:pt x="0" y="501123"/>
                </a:moveTo>
                <a:lnTo>
                  <a:pt x="66453" y="482516"/>
                </a:lnTo>
                <a:lnTo>
                  <a:pt x="164804" y="402772"/>
                </a:lnTo>
                <a:lnTo>
                  <a:pt x="265814" y="301763"/>
                </a:lnTo>
                <a:cubicBezTo>
                  <a:pt x="329609" y="250372"/>
                  <a:pt x="398721" y="190121"/>
                  <a:pt x="457200" y="147591"/>
                </a:cubicBezTo>
                <a:cubicBezTo>
                  <a:pt x="515679" y="105061"/>
                  <a:pt x="571500" y="70948"/>
                  <a:pt x="616688" y="46582"/>
                </a:cubicBezTo>
                <a:cubicBezTo>
                  <a:pt x="661876" y="22216"/>
                  <a:pt x="701306" y="6709"/>
                  <a:pt x="728330" y="1393"/>
                </a:cubicBezTo>
                <a:cubicBezTo>
                  <a:pt x="755354" y="-3923"/>
                  <a:pt x="780607" y="7153"/>
                  <a:pt x="778835" y="14684"/>
                </a:cubicBezTo>
                <a:cubicBezTo>
                  <a:pt x="777063" y="22215"/>
                  <a:pt x="736747" y="38608"/>
                  <a:pt x="717697" y="46582"/>
                </a:cubicBezTo>
                <a:cubicBezTo>
                  <a:pt x="698647" y="54556"/>
                  <a:pt x="692445" y="57656"/>
                  <a:pt x="664535" y="62530"/>
                </a:cubicBezTo>
                <a:cubicBezTo>
                  <a:pt x="636625" y="67404"/>
                  <a:pt x="632636" y="71834"/>
                  <a:pt x="582132" y="107719"/>
                </a:cubicBezTo>
                <a:cubicBezTo>
                  <a:pt x="531628" y="143604"/>
                  <a:pt x="431949" y="220247"/>
                  <a:pt x="361508" y="277840"/>
                </a:cubicBezTo>
                <a:cubicBezTo>
                  <a:pt x="291067" y="335433"/>
                  <a:pt x="208664" y="407202"/>
                  <a:pt x="159488" y="453277"/>
                </a:cubicBezTo>
                <a:cubicBezTo>
                  <a:pt x="110312" y="499351"/>
                  <a:pt x="85503" y="534350"/>
                  <a:pt x="63795" y="546312"/>
                </a:cubicBezTo>
                <a:cubicBezTo>
                  <a:pt x="52276" y="539224"/>
                  <a:pt x="30126" y="548084"/>
                  <a:pt x="18607" y="540996"/>
                </a:cubicBezTo>
                <a:lnTo>
                  <a:pt x="0" y="50112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任意多边形 10"/>
          <p:cNvSpPr/>
          <p:nvPr/>
        </p:nvSpPr>
        <p:spPr>
          <a:xfrm>
            <a:off x="2993419" y="3465500"/>
            <a:ext cx="425450" cy="536575"/>
          </a:xfrm>
          <a:custGeom>
            <a:avLst/>
            <a:gdLst>
              <a:gd name="connsiteX0" fmla="*/ 326953 w 425310"/>
              <a:gd name="connsiteY0" fmla="*/ 11223 h 553492"/>
              <a:gd name="connsiteX1" fmla="*/ 388090 w 425310"/>
              <a:gd name="connsiteY1" fmla="*/ 3248 h 553492"/>
              <a:gd name="connsiteX2" fmla="*/ 425304 w 425310"/>
              <a:gd name="connsiteY2" fmla="*/ 51095 h 553492"/>
              <a:gd name="connsiteX3" fmla="*/ 385432 w 425310"/>
              <a:gd name="connsiteY3" fmla="*/ 141471 h 553492"/>
              <a:gd name="connsiteX4" fmla="*/ 260500 w 425310"/>
              <a:gd name="connsiteY4" fmla="*/ 279695 h 553492"/>
              <a:gd name="connsiteX5" fmla="*/ 82404 w 425310"/>
              <a:gd name="connsiteY5" fmla="*/ 471081 h 553492"/>
              <a:gd name="connsiteX6" fmla="*/ 69114 w 425310"/>
              <a:gd name="connsiteY6" fmla="*/ 516269 h 553492"/>
              <a:gd name="connsiteX7" fmla="*/ 42532 w 425310"/>
              <a:gd name="connsiteY7" fmla="*/ 553483 h 553492"/>
              <a:gd name="connsiteX8" fmla="*/ 5318 w 425310"/>
              <a:gd name="connsiteY8" fmla="*/ 518927 h 553492"/>
              <a:gd name="connsiteX9" fmla="*/ 13293 w 425310"/>
              <a:gd name="connsiteY9" fmla="*/ 436525 h 553492"/>
              <a:gd name="connsiteX10" fmla="*/ 124935 w 425310"/>
              <a:gd name="connsiteY10" fmla="*/ 292985 h 553492"/>
              <a:gd name="connsiteX11" fmla="*/ 316321 w 425310"/>
              <a:gd name="connsiteY11" fmla="*/ 101599 h 553492"/>
              <a:gd name="connsiteX12" fmla="*/ 329611 w 425310"/>
              <a:gd name="connsiteY12" fmla="*/ 67044 h 553492"/>
              <a:gd name="connsiteX13" fmla="*/ 326953 w 425310"/>
              <a:gd name="connsiteY13" fmla="*/ 11223 h 553492"/>
              <a:gd name="connsiteX0" fmla="*/ 326953 w 425333"/>
              <a:gd name="connsiteY0" fmla="*/ 1588 h 543857"/>
              <a:gd name="connsiteX1" fmla="*/ 390749 w 425333"/>
              <a:gd name="connsiteY1" fmla="*/ 17536 h 543857"/>
              <a:gd name="connsiteX2" fmla="*/ 425304 w 425333"/>
              <a:gd name="connsiteY2" fmla="*/ 41460 h 543857"/>
              <a:gd name="connsiteX3" fmla="*/ 385432 w 425333"/>
              <a:gd name="connsiteY3" fmla="*/ 131836 h 543857"/>
              <a:gd name="connsiteX4" fmla="*/ 260500 w 425333"/>
              <a:gd name="connsiteY4" fmla="*/ 270060 h 543857"/>
              <a:gd name="connsiteX5" fmla="*/ 82404 w 425333"/>
              <a:gd name="connsiteY5" fmla="*/ 461446 h 543857"/>
              <a:gd name="connsiteX6" fmla="*/ 69114 w 425333"/>
              <a:gd name="connsiteY6" fmla="*/ 506634 h 543857"/>
              <a:gd name="connsiteX7" fmla="*/ 42532 w 425333"/>
              <a:gd name="connsiteY7" fmla="*/ 543848 h 543857"/>
              <a:gd name="connsiteX8" fmla="*/ 5318 w 425333"/>
              <a:gd name="connsiteY8" fmla="*/ 509292 h 543857"/>
              <a:gd name="connsiteX9" fmla="*/ 13293 w 425333"/>
              <a:gd name="connsiteY9" fmla="*/ 426890 h 543857"/>
              <a:gd name="connsiteX10" fmla="*/ 124935 w 425333"/>
              <a:gd name="connsiteY10" fmla="*/ 283350 h 543857"/>
              <a:gd name="connsiteX11" fmla="*/ 316321 w 425333"/>
              <a:gd name="connsiteY11" fmla="*/ 91964 h 543857"/>
              <a:gd name="connsiteX12" fmla="*/ 329611 w 425333"/>
              <a:gd name="connsiteY12" fmla="*/ 57409 h 543857"/>
              <a:gd name="connsiteX13" fmla="*/ 326953 w 425333"/>
              <a:gd name="connsiteY13" fmla="*/ 1588 h 543857"/>
              <a:gd name="connsiteX0" fmla="*/ 313662 w 425337"/>
              <a:gd name="connsiteY0" fmla="*/ 16064 h 526435"/>
              <a:gd name="connsiteX1" fmla="*/ 390749 w 425337"/>
              <a:gd name="connsiteY1" fmla="*/ 114 h 526435"/>
              <a:gd name="connsiteX2" fmla="*/ 425304 w 425337"/>
              <a:gd name="connsiteY2" fmla="*/ 24038 h 526435"/>
              <a:gd name="connsiteX3" fmla="*/ 385432 w 425337"/>
              <a:gd name="connsiteY3" fmla="*/ 114414 h 526435"/>
              <a:gd name="connsiteX4" fmla="*/ 260500 w 425337"/>
              <a:gd name="connsiteY4" fmla="*/ 252638 h 526435"/>
              <a:gd name="connsiteX5" fmla="*/ 82404 w 425337"/>
              <a:gd name="connsiteY5" fmla="*/ 444024 h 526435"/>
              <a:gd name="connsiteX6" fmla="*/ 69114 w 425337"/>
              <a:gd name="connsiteY6" fmla="*/ 489212 h 526435"/>
              <a:gd name="connsiteX7" fmla="*/ 42532 w 425337"/>
              <a:gd name="connsiteY7" fmla="*/ 526426 h 526435"/>
              <a:gd name="connsiteX8" fmla="*/ 5318 w 425337"/>
              <a:gd name="connsiteY8" fmla="*/ 491870 h 526435"/>
              <a:gd name="connsiteX9" fmla="*/ 13293 w 425337"/>
              <a:gd name="connsiteY9" fmla="*/ 409468 h 526435"/>
              <a:gd name="connsiteX10" fmla="*/ 124935 w 425337"/>
              <a:gd name="connsiteY10" fmla="*/ 265928 h 526435"/>
              <a:gd name="connsiteX11" fmla="*/ 316321 w 425337"/>
              <a:gd name="connsiteY11" fmla="*/ 74542 h 526435"/>
              <a:gd name="connsiteX12" fmla="*/ 329611 w 425337"/>
              <a:gd name="connsiteY12" fmla="*/ 39987 h 526435"/>
              <a:gd name="connsiteX13" fmla="*/ 313662 w 425337"/>
              <a:gd name="connsiteY13" fmla="*/ 16064 h 526435"/>
              <a:gd name="connsiteX0" fmla="*/ 313662 w 425315"/>
              <a:gd name="connsiteY0" fmla="*/ 31952 h 542323"/>
              <a:gd name="connsiteX1" fmla="*/ 382774 w 425315"/>
              <a:gd name="connsiteY1" fmla="*/ 53 h 542323"/>
              <a:gd name="connsiteX2" fmla="*/ 425304 w 425315"/>
              <a:gd name="connsiteY2" fmla="*/ 39926 h 542323"/>
              <a:gd name="connsiteX3" fmla="*/ 385432 w 425315"/>
              <a:gd name="connsiteY3" fmla="*/ 130302 h 542323"/>
              <a:gd name="connsiteX4" fmla="*/ 260500 w 425315"/>
              <a:gd name="connsiteY4" fmla="*/ 268526 h 542323"/>
              <a:gd name="connsiteX5" fmla="*/ 82404 w 425315"/>
              <a:gd name="connsiteY5" fmla="*/ 459912 h 542323"/>
              <a:gd name="connsiteX6" fmla="*/ 69114 w 425315"/>
              <a:gd name="connsiteY6" fmla="*/ 505100 h 542323"/>
              <a:gd name="connsiteX7" fmla="*/ 42532 w 425315"/>
              <a:gd name="connsiteY7" fmla="*/ 542314 h 542323"/>
              <a:gd name="connsiteX8" fmla="*/ 5318 w 425315"/>
              <a:gd name="connsiteY8" fmla="*/ 507758 h 542323"/>
              <a:gd name="connsiteX9" fmla="*/ 13293 w 425315"/>
              <a:gd name="connsiteY9" fmla="*/ 425356 h 542323"/>
              <a:gd name="connsiteX10" fmla="*/ 124935 w 425315"/>
              <a:gd name="connsiteY10" fmla="*/ 281816 h 542323"/>
              <a:gd name="connsiteX11" fmla="*/ 316321 w 425315"/>
              <a:gd name="connsiteY11" fmla="*/ 90430 h 542323"/>
              <a:gd name="connsiteX12" fmla="*/ 329611 w 425315"/>
              <a:gd name="connsiteY12" fmla="*/ 55875 h 542323"/>
              <a:gd name="connsiteX13" fmla="*/ 313662 w 425315"/>
              <a:gd name="connsiteY13" fmla="*/ 31952 h 542323"/>
              <a:gd name="connsiteX0" fmla="*/ 393406 w 425315"/>
              <a:gd name="connsiteY0" fmla="*/ 61521 h 542652"/>
              <a:gd name="connsiteX1" fmla="*/ 382774 w 425315"/>
              <a:gd name="connsiteY1" fmla="*/ 382 h 542652"/>
              <a:gd name="connsiteX2" fmla="*/ 425304 w 425315"/>
              <a:gd name="connsiteY2" fmla="*/ 40255 h 542652"/>
              <a:gd name="connsiteX3" fmla="*/ 385432 w 425315"/>
              <a:gd name="connsiteY3" fmla="*/ 130631 h 542652"/>
              <a:gd name="connsiteX4" fmla="*/ 260500 w 425315"/>
              <a:gd name="connsiteY4" fmla="*/ 268855 h 542652"/>
              <a:gd name="connsiteX5" fmla="*/ 82404 w 425315"/>
              <a:gd name="connsiteY5" fmla="*/ 460241 h 542652"/>
              <a:gd name="connsiteX6" fmla="*/ 69114 w 425315"/>
              <a:gd name="connsiteY6" fmla="*/ 505429 h 542652"/>
              <a:gd name="connsiteX7" fmla="*/ 42532 w 425315"/>
              <a:gd name="connsiteY7" fmla="*/ 542643 h 542652"/>
              <a:gd name="connsiteX8" fmla="*/ 5318 w 425315"/>
              <a:gd name="connsiteY8" fmla="*/ 508087 h 542652"/>
              <a:gd name="connsiteX9" fmla="*/ 13293 w 425315"/>
              <a:gd name="connsiteY9" fmla="*/ 425685 h 542652"/>
              <a:gd name="connsiteX10" fmla="*/ 124935 w 425315"/>
              <a:gd name="connsiteY10" fmla="*/ 282145 h 542652"/>
              <a:gd name="connsiteX11" fmla="*/ 316321 w 425315"/>
              <a:gd name="connsiteY11" fmla="*/ 90759 h 542652"/>
              <a:gd name="connsiteX12" fmla="*/ 329611 w 425315"/>
              <a:gd name="connsiteY12" fmla="*/ 56204 h 542652"/>
              <a:gd name="connsiteX13" fmla="*/ 393406 w 425315"/>
              <a:gd name="connsiteY13" fmla="*/ 61521 h 542652"/>
              <a:gd name="connsiteX0" fmla="*/ 329610 w 425315"/>
              <a:gd name="connsiteY0" fmla="*/ 24200 h 542545"/>
              <a:gd name="connsiteX1" fmla="*/ 382774 w 425315"/>
              <a:gd name="connsiteY1" fmla="*/ 275 h 542545"/>
              <a:gd name="connsiteX2" fmla="*/ 425304 w 425315"/>
              <a:gd name="connsiteY2" fmla="*/ 40148 h 542545"/>
              <a:gd name="connsiteX3" fmla="*/ 385432 w 425315"/>
              <a:gd name="connsiteY3" fmla="*/ 130524 h 542545"/>
              <a:gd name="connsiteX4" fmla="*/ 260500 w 425315"/>
              <a:gd name="connsiteY4" fmla="*/ 268748 h 542545"/>
              <a:gd name="connsiteX5" fmla="*/ 82404 w 425315"/>
              <a:gd name="connsiteY5" fmla="*/ 460134 h 542545"/>
              <a:gd name="connsiteX6" fmla="*/ 69114 w 425315"/>
              <a:gd name="connsiteY6" fmla="*/ 505322 h 542545"/>
              <a:gd name="connsiteX7" fmla="*/ 42532 w 425315"/>
              <a:gd name="connsiteY7" fmla="*/ 542536 h 542545"/>
              <a:gd name="connsiteX8" fmla="*/ 5318 w 425315"/>
              <a:gd name="connsiteY8" fmla="*/ 507980 h 542545"/>
              <a:gd name="connsiteX9" fmla="*/ 13293 w 425315"/>
              <a:gd name="connsiteY9" fmla="*/ 425578 h 542545"/>
              <a:gd name="connsiteX10" fmla="*/ 124935 w 425315"/>
              <a:gd name="connsiteY10" fmla="*/ 282038 h 542545"/>
              <a:gd name="connsiteX11" fmla="*/ 316321 w 425315"/>
              <a:gd name="connsiteY11" fmla="*/ 90652 h 542545"/>
              <a:gd name="connsiteX12" fmla="*/ 329611 w 425315"/>
              <a:gd name="connsiteY12" fmla="*/ 56097 h 542545"/>
              <a:gd name="connsiteX13" fmla="*/ 329610 w 425315"/>
              <a:gd name="connsiteY13" fmla="*/ 24200 h 542545"/>
              <a:gd name="connsiteX0" fmla="*/ 329610 w 425315"/>
              <a:gd name="connsiteY0" fmla="*/ 24645 h 542990"/>
              <a:gd name="connsiteX1" fmla="*/ 382774 w 425315"/>
              <a:gd name="connsiteY1" fmla="*/ 720 h 542990"/>
              <a:gd name="connsiteX2" fmla="*/ 425304 w 425315"/>
              <a:gd name="connsiteY2" fmla="*/ 40593 h 542990"/>
              <a:gd name="connsiteX3" fmla="*/ 385432 w 425315"/>
              <a:gd name="connsiteY3" fmla="*/ 130969 h 542990"/>
              <a:gd name="connsiteX4" fmla="*/ 260500 w 425315"/>
              <a:gd name="connsiteY4" fmla="*/ 269193 h 542990"/>
              <a:gd name="connsiteX5" fmla="*/ 82404 w 425315"/>
              <a:gd name="connsiteY5" fmla="*/ 460579 h 542990"/>
              <a:gd name="connsiteX6" fmla="*/ 69114 w 425315"/>
              <a:gd name="connsiteY6" fmla="*/ 505767 h 542990"/>
              <a:gd name="connsiteX7" fmla="*/ 42532 w 425315"/>
              <a:gd name="connsiteY7" fmla="*/ 542981 h 542990"/>
              <a:gd name="connsiteX8" fmla="*/ 5318 w 425315"/>
              <a:gd name="connsiteY8" fmla="*/ 508425 h 542990"/>
              <a:gd name="connsiteX9" fmla="*/ 13293 w 425315"/>
              <a:gd name="connsiteY9" fmla="*/ 426023 h 542990"/>
              <a:gd name="connsiteX10" fmla="*/ 124935 w 425315"/>
              <a:gd name="connsiteY10" fmla="*/ 282483 h 542990"/>
              <a:gd name="connsiteX11" fmla="*/ 316321 w 425315"/>
              <a:gd name="connsiteY11" fmla="*/ 91097 h 542990"/>
              <a:gd name="connsiteX12" fmla="*/ 329611 w 425315"/>
              <a:gd name="connsiteY12" fmla="*/ 56542 h 542990"/>
              <a:gd name="connsiteX13" fmla="*/ 329610 w 425315"/>
              <a:gd name="connsiteY13" fmla="*/ 24645 h 542990"/>
              <a:gd name="connsiteX0" fmla="*/ 329610 w 425315"/>
              <a:gd name="connsiteY0" fmla="*/ 24645 h 542990"/>
              <a:gd name="connsiteX1" fmla="*/ 382774 w 425315"/>
              <a:gd name="connsiteY1" fmla="*/ 720 h 542990"/>
              <a:gd name="connsiteX2" fmla="*/ 425304 w 425315"/>
              <a:gd name="connsiteY2" fmla="*/ 40593 h 542990"/>
              <a:gd name="connsiteX3" fmla="*/ 385432 w 425315"/>
              <a:gd name="connsiteY3" fmla="*/ 130969 h 542990"/>
              <a:gd name="connsiteX4" fmla="*/ 260500 w 425315"/>
              <a:gd name="connsiteY4" fmla="*/ 269193 h 542990"/>
              <a:gd name="connsiteX5" fmla="*/ 82404 w 425315"/>
              <a:gd name="connsiteY5" fmla="*/ 460579 h 542990"/>
              <a:gd name="connsiteX6" fmla="*/ 69114 w 425315"/>
              <a:gd name="connsiteY6" fmla="*/ 505767 h 542990"/>
              <a:gd name="connsiteX7" fmla="*/ 42532 w 425315"/>
              <a:gd name="connsiteY7" fmla="*/ 542981 h 542990"/>
              <a:gd name="connsiteX8" fmla="*/ 5318 w 425315"/>
              <a:gd name="connsiteY8" fmla="*/ 508425 h 542990"/>
              <a:gd name="connsiteX9" fmla="*/ 13293 w 425315"/>
              <a:gd name="connsiteY9" fmla="*/ 426023 h 542990"/>
              <a:gd name="connsiteX10" fmla="*/ 124935 w 425315"/>
              <a:gd name="connsiteY10" fmla="*/ 282483 h 542990"/>
              <a:gd name="connsiteX11" fmla="*/ 316321 w 425315"/>
              <a:gd name="connsiteY11" fmla="*/ 91097 h 542990"/>
              <a:gd name="connsiteX12" fmla="*/ 329611 w 425315"/>
              <a:gd name="connsiteY12" fmla="*/ 56542 h 542990"/>
              <a:gd name="connsiteX13" fmla="*/ 329610 w 425315"/>
              <a:gd name="connsiteY13" fmla="*/ 24645 h 542990"/>
              <a:gd name="connsiteX0" fmla="*/ 329610 w 425315"/>
              <a:gd name="connsiteY0" fmla="*/ 24645 h 542990"/>
              <a:gd name="connsiteX1" fmla="*/ 382774 w 425315"/>
              <a:gd name="connsiteY1" fmla="*/ 720 h 542990"/>
              <a:gd name="connsiteX2" fmla="*/ 425304 w 425315"/>
              <a:gd name="connsiteY2" fmla="*/ 40593 h 542990"/>
              <a:gd name="connsiteX3" fmla="*/ 385432 w 425315"/>
              <a:gd name="connsiteY3" fmla="*/ 130969 h 542990"/>
              <a:gd name="connsiteX4" fmla="*/ 260500 w 425315"/>
              <a:gd name="connsiteY4" fmla="*/ 269193 h 542990"/>
              <a:gd name="connsiteX5" fmla="*/ 82404 w 425315"/>
              <a:gd name="connsiteY5" fmla="*/ 460579 h 542990"/>
              <a:gd name="connsiteX6" fmla="*/ 69114 w 425315"/>
              <a:gd name="connsiteY6" fmla="*/ 505767 h 542990"/>
              <a:gd name="connsiteX7" fmla="*/ 42532 w 425315"/>
              <a:gd name="connsiteY7" fmla="*/ 542981 h 542990"/>
              <a:gd name="connsiteX8" fmla="*/ 5318 w 425315"/>
              <a:gd name="connsiteY8" fmla="*/ 508425 h 542990"/>
              <a:gd name="connsiteX9" fmla="*/ 13293 w 425315"/>
              <a:gd name="connsiteY9" fmla="*/ 426023 h 542990"/>
              <a:gd name="connsiteX10" fmla="*/ 124935 w 425315"/>
              <a:gd name="connsiteY10" fmla="*/ 282483 h 542990"/>
              <a:gd name="connsiteX11" fmla="*/ 316321 w 425315"/>
              <a:gd name="connsiteY11" fmla="*/ 91097 h 542990"/>
              <a:gd name="connsiteX12" fmla="*/ 329611 w 425315"/>
              <a:gd name="connsiteY12" fmla="*/ 56542 h 542990"/>
              <a:gd name="connsiteX13" fmla="*/ 329610 w 425315"/>
              <a:gd name="connsiteY13" fmla="*/ 24645 h 542990"/>
              <a:gd name="connsiteX0" fmla="*/ 329610 w 425315"/>
              <a:gd name="connsiteY0" fmla="*/ 4543 h 522888"/>
              <a:gd name="connsiteX1" fmla="*/ 382774 w 425315"/>
              <a:gd name="connsiteY1" fmla="*/ 1883 h 522888"/>
              <a:gd name="connsiteX2" fmla="*/ 425304 w 425315"/>
              <a:gd name="connsiteY2" fmla="*/ 20491 h 522888"/>
              <a:gd name="connsiteX3" fmla="*/ 385432 w 425315"/>
              <a:gd name="connsiteY3" fmla="*/ 110867 h 522888"/>
              <a:gd name="connsiteX4" fmla="*/ 260500 w 425315"/>
              <a:gd name="connsiteY4" fmla="*/ 249091 h 522888"/>
              <a:gd name="connsiteX5" fmla="*/ 82404 w 425315"/>
              <a:gd name="connsiteY5" fmla="*/ 440477 h 522888"/>
              <a:gd name="connsiteX6" fmla="*/ 69114 w 425315"/>
              <a:gd name="connsiteY6" fmla="*/ 485665 h 522888"/>
              <a:gd name="connsiteX7" fmla="*/ 42532 w 425315"/>
              <a:gd name="connsiteY7" fmla="*/ 522879 h 522888"/>
              <a:gd name="connsiteX8" fmla="*/ 5318 w 425315"/>
              <a:gd name="connsiteY8" fmla="*/ 488323 h 522888"/>
              <a:gd name="connsiteX9" fmla="*/ 13293 w 425315"/>
              <a:gd name="connsiteY9" fmla="*/ 405921 h 522888"/>
              <a:gd name="connsiteX10" fmla="*/ 124935 w 425315"/>
              <a:gd name="connsiteY10" fmla="*/ 262381 h 522888"/>
              <a:gd name="connsiteX11" fmla="*/ 316321 w 425315"/>
              <a:gd name="connsiteY11" fmla="*/ 70995 h 522888"/>
              <a:gd name="connsiteX12" fmla="*/ 329611 w 425315"/>
              <a:gd name="connsiteY12" fmla="*/ 36440 h 522888"/>
              <a:gd name="connsiteX13" fmla="*/ 329610 w 425315"/>
              <a:gd name="connsiteY13" fmla="*/ 4543 h 522888"/>
              <a:gd name="connsiteX0" fmla="*/ 329610 w 425345"/>
              <a:gd name="connsiteY0" fmla="*/ 18964 h 537309"/>
              <a:gd name="connsiteX1" fmla="*/ 380116 w 425345"/>
              <a:gd name="connsiteY1" fmla="*/ 355 h 537309"/>
              <a:gd name="connsiteX2" fmla="*/ 425304 w 425345"/>
              <a:gd name="connsiteY2" fmla="*/ 34912 h 537309"/>
              <a:gd name="connsiteX3" fmla="*/ 385432 w 425345"/>
              <a:gd name="connsiteY3" fmla="*/ 125288 h 537309"/>
              <a:gd name="connsiteX4" fmla="*/ 260500 w 425345"/>
              <a:gd name="connsiteY4" fmla="*/ 263512 h 537309"/>
              <a:gd name="connsiteX5" fmla="*/ 82404 w 425345"/>
              <a:gd name="connsiteY5" fmla="*/ 454898 h 537309"/>
              <a:gd name="connsiteX6" fmla="*/ 69114 w 425345"/>
              <a:gd name="connsiteY6" fmla="*/ 500086 h 537309"/>
              <a:gd name="connsiteX7" fmla="*/ 42532 w 425345"/>
              <a:gd name="connsiteY7" fmla="*/ 537300 h 537309"/>
              <a:gd name="connsiteX8" fmla="*/ 5318 w 425345"/>
              <a:gd name="connsiteY8" fmla="*/ 502744 h 537309"/>
              <a:gd name="connsiteX9" fmla="*/ 13293 w 425345"/>
              <a:gd name="connsiteY9" fmla="*/ 420342 h 537309"/>
              <a:gd name="connsiteX10" fmla="*/ 124935 w 425345"/>
              <a:gd name="connsiteY10" fmla="*/ 276802 h 537309"/>
              <a:gd name="connsiteX11" fmla="*/ 316321 w 425345"/>
              <a:gd name="connsiteY11" fmla="*/ 85416 h 537309"/>
              <a:gd name="connsiteX12" fmla="*/ 329611 w 425345"/>
              <a:gd name="connsiteY12" fmla="*/ 50861 h 537309"/>
              <a:gd name="connsiteX13" fmla="*/ 329610 w 425345"/>
              <a:gd name="connsiteY13" fmla="*/ 18964 h 537309"/>
              <a:gd name="connsiteX0" fmla="*/ 329610 w 425345"/>
              <a:gd name="connsiteY0" fmla="*/ 18913 h 537258"/>
              <a:gd name="connsiteX1" fmla="*/ 380116 w 425345"/>
              <a:gd name="connsiteY1" fmla="*/ 304 h 537258"/>
              <a:gd name="connsiteX2" fmla="*/ 425304 w 425345"/>
              <a:gd name="connsiteY2" fmla="*/ 34861 h 537258"/>
              <a:gd name="connsiteX3" fmla="*/ 385432 w 425345"/>
              <a:gd name="connsiteY3" fmla="*/ 125237 h 537258"/>
              <a:gd name="connsiteX4" fmla="*/ 260500 w 425345"/>
              <a:gd name="connsiteY4" fmla="*/ 263461 h 537258"/>
              <a:gd name="connsiteX5" fmla="*/ 82404 w 425345"/>
              <a:gd name="connsiteY5" fmla="*/ 454847 h 537258"/>
              <a:gd name="connsiteX6" fmla="*/ 69114 w 425345"/>
              <a:gd name="connsiteY6" fmla="*/ 500035 h 537258"/>
              <a:gd name="connsiteX7" fmla="*/ 42532 w 425345"/>
              <a:gd name="connsiteY7" fmla="*/ 537249 h 537258"/>
              <a:gd name="connsiteX8" fmla="*/ 5318 w 425345"/>
              <a:gd name="connsiteY8" fmla="*/ 502693 h 537258"/>
              <a:gd name="connsiteX9" fmla="*/ 13293 w 425345"/>
              <a:gd name="connsiteY9" fmla="*/ 420291 h 537258"/>
              <a:gd name="connsiteX10" fmla="*/ 124935 w 425345"/>
              <a:gd name="connsiteY10" fmla="*/ 276751 h 537258"/>
              <a:gd name="connsiteX11" fmla="*/ 316321 w 425345"/>
              <a:gd name="connsiteY11" fmla="*/ 85365 h 537258"/>
              <a:gd name="connsiteX12" fmla="*/ 300371 w 425345"/>
              <a:gd name="connsiteY12" fmla="*/ 34861 h 537258"/>
              <a:gd name="connsiteX13" fmla="*/ 329610 w 425345"/>
              <a:gd name="connsiteY13" fmla="*/ 18913 h 537258"/>
              <a:gd name="connsiteX0" fmla="*/ 358849 w 425345"/>
              <a:gd name="connsiteY0" fmla="*/ 11633 h 537952"/>
              <a:gd name="connsiteX1" fmla="*/ 380116 w 425345"/>
              <a:gd name="connsiteY1" fmla="*/ 998 h 537952"/>
              <a:gd name="connsiteX2" fmla="*/ 425304 w 425345"/>
              <a:gd name="connsiteY2" fmla="*/ 35555 h 537952"/>
              <a:gd name="connsiteX3" fmla="*/ 385432 w 425345"/>
              <a:gd name="connsiteY3" fmla="*/ 125931 h 537952"/>
              <a:gd name="connsiteX4" fmla="*/ 260500 w 425345"/>
              <a:gd name="connsiteY4" fmla="*/ 264155 h 537952"/>
              <a:gd name="connsiteX5" fmla="*/ 82404 w 425345"/>
              <a:gd name="connsiteY5" fmla="*/ 455541 h 537952"/>
              <a:gd name="connsiteX6" fmla="*/ 69114 w 425345"/>
              <a:gd name="connsiteY6" fmla="*/ 500729 h 537952"/>
              <a:gd name="connsiteX7" fmla="*/ 42532 w 425345"/>
              <a:gd name="connsiteY7" fmla="*/ 537943 h 537952"/>
              <a:gd name="connsiteX8" fmla="*/ 5318 w 425345"/>
              <a:gd name="connsiteY8" fmla="*/ 503387 h 537952"/>
              <a:gd name="connsiteX9" fmla="*/ 13293 w 425345"/>
              <a:gd name="connsiteY9" fmla="*/ 420985 h 537952"/>
              <a:gd name="connsiteX10" fmla="*/ 124935 w 425345"/>
              <a:gd name="connsiteY10" fmla="*/ 277445 h 537952"/>
              <a:gd name="connsiteX11" fmla="*/ 316321 w 425345"/>
              <a:gd name="connsiteY11" fmla="*/ 86059 h 537952"/>
              <a:gd name="connsiteX12" fmla="*/ 300371 w 425345"/>
              <a:gd name="connsiteY12" fmla="*/ 35555 h 537952"/>
              <a:gd name="connsiteX13" fmla="*/ 358849 w 425345"/>
              <a:gd name="connsiteY13" fmla="*/ 11633 h 537952"/>
              <a:gd name="connsiteX0" fmla="*/ 300371 w 425345"/>
              <a:gd name="connsiteY0" fmla="*/ 34557 h 536954"/>
              <a:gd name="connsiteX1" fmla="*/ 380116 w 425345"/>
              <a:gd name="connsiteY1" fmla="*/ 0 h 536954"/>
              <a:gd name="connsiteX2" fmla="*/ 425304 w 425345"/>
              <a:gd name="connsiteY2" fmla="*/ 34557 h 536954"/>
              <a:gd name="connsiteX3" fmla="*/ 385432 w 425345"/>
              <a:gd name="connsiteY3" fmla="*/ 124933 h 536954"/>
              <a:gd name="connsiteX4" fmla="*/ 260500 w 425345"/>
              <a:gd name="connsiteY4" fmla="*/ 263157 h 536954"/>
              <a:gd name="connsiteX5" fmla="*/ 82404 w 425345"/>
              <a:gd name="connsiteY5" fmla="*/ 454543 h 536954"/>
              <a:gd name="connsiteX6" fmla="*/ 69114 w 425345"/>
              <a:gd name="connsiteY6" fmla="*/ 499731 h 536954"/>
              <a:gd name="connsiteX7" fmla="*/ 42532 w 425345"/>
              <a:gd name="connsiteY7" fmla="*/ 536945 h 536954"/>
              <a:gd name="connsiteX8" fmla="*/ 5318 w 425345"/>
              <a:gd name="connsiteY8" fmla="*/ 502389 h 536954"/>
              <a:gd name="connsiteX9" fmla="*/ 13293 w 425345"/>
              <a:gd name="connsiteY9" fmla="*/ 419987 h 536954"/>
              <a:gd name="connsiteX10" fmla="*/ 124935 w 425345"/>
              <a:gd name="connsiteY10" fmla="*/ 276447 h 536954"/>
              <a:gd name="connsiteX11" fmla="*/ 316321 w 425345"/>
              <a:gd name="connsiteY11" fmla="*/ 85061 h 536954"/>
              <a:gd name="connsiteX12" fmla="*/ 300371 w 425345"/>
              <a:gd name="connsiteY12" fmla="*/ 34557 h 5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345" h="536954">
                <a:moveTo>
                  <a:pt x="300371" y="34557"/>
                </a:moveTo>
                <a:cubicBezTo>
                  <a:pt x="311003" y="20380"/>
                  <a:pt x="359294" y="0"/>
                  <a:pt x="380116" y="0"/>
                </a:cubicBezTo>
                <a:cubicBezTo>
                  <a:pt x="400938" y="0"/>
                  <a:pt x="424418" y="13735"/>
                  <a:pt x="425304" y="34557"/>
                </a:cubicBezTo>
                <a:cubicBezTo>
                  <a:pt x="426190" y="55379"/>
                  <a:pt x="412899" y="86833"/>
                  <a:pt x="385432" y="124933"/>
                </a:cubicBezTo>
                <a:cubicBezTo>
                  <a:pt x="357965" y="163033"/>
                  <a:pt x="311005" y="208222"/>
                  <a:pt x="260500" y="263157"/>
                </a:cubicBezTo>
                <a:cubicBezTo>
                  <a:pt x="209995" y="318092"/>
                  <a:pt x="114302" y="415114"/>
                  <a:pt x="82404" y="454543"/>
                </a:cubicBezTo>
                <a:cubicBezTo>
                  <a:pt x="50506" y="493972"/>
                  <a:pt x="75759" y="485997"/>
                  <a:pt x="69114" y="499731"/>
                </a:cubicBezTo>
                <a:cubicBezTo>
                  <a:pt x="62469" y="513465"/>
                  <a:pt x="53165" y="536502"/>
                  <a:pt x="42532" y="536945"/>
                </a:cubicBezTo>
                <a:cubicBezTo>
                  <a:pt x="31899" y="537388"/>
                  <a:pt x="10191" y="521882"/>
                  <a:pt x="5318" y="502389"/>
                </a:cubicBezTo>
                <a:cubicBezTo>
                  <a:pt x="445" y="482896"/>
                  <a:pt x="-6643" y="457644"/>
                  <a:pt x="13293" y="419987"/>
                </a:cubicBezTo>
                <a:cubicBezTo>
                  <a:pt x="33229" y="382330"/>
                  <a:pt x="74430" y="332268"/>
                  <a:pt x="124935" y="276447"/>
                </a:cubicBezTo>
                <a:cubicBezTo>
                  <a:pt x="175440" y="220626"/>
                  <a:pt x="282208" y="122718"/>
                  <a:pt x="316321" y="85061"/>
                </a:cubicBezTo>
                <a:cubicBezTo>
                  <a:pt x="350434" y="47404"/>
                  <a:pt x="289739" y="48734"/>
                  <a:pt x="300371" y="3455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任意多边形 11"/>
          <p:cNvSpPr/>
          <p:nvPr/>
        </p:nvSpPr>
        <p:spPr>
          <a:xfrm>
            <a:off x="3029932" y="3430575"/>
            <a:ext cx="1020762" cy="577850"/>
          </a:xfrm>
          <a:custGeom>
            <a:avLst/>
            <a:gdLst>
              <a:gd name="connsiteX0" fmla="*/ 954272 w 1019346"/>
              <a:gd name="connsiteY0" fmla="*/ 2788 h 583597"/>
              <a:gd name="connsiteX1" fmla="*/ 1004777 w 1019346"/>
              <a:gd name="connsiteY1" fmla="*/ 29369 h 583597"/>
              <a:gd name="connsiteX2" fmla="*/ 1015409 w 1019346"/>
              <a:gd name="connsiteY2" fmla="*/ 93165 h 583597"/>
              <a:gd name="connsiteX3" fmla="*/ 946298 w 1019346"/>
              <a:gd name="connsiteY3" fmla="*/ 196832 h 583597"/>
              <a:gd name="connsiteX4" fmla="*/ 738963 w 1019346"/>
              <a:gd name="connsiteY4" fmla="*/ 329739 h 583597"/>
              <a:gd name="connsiteX5" fmla="*/ 563526 w 1019346"/>
              <a:gd name="connsiteY5" fmla="*/ 404167 h 583597"/>
              <a:gd name="connsiteX6" fmla="*/ 499730 w 1019346"/>
              <a:gd name="connsiteY6" fmla="*/ 401509 h 583597"/>
              <a:gd name="connsiteX7" fmla="*/ 377456 w 1019346"/>
              <a:gd name="connsiteY7" fmla="*/ 446697 h 583597"/>
              <a:gd name="connsiteX8" fmla="*/ 188728 w 1019346"/>
              <a:gd name="connsiteY8" fmla="*/ 545048 h 583597"/>
              <a:gd name="connsiteX9" fmla="*/ 101009 w 1019346"/>
              <a:gd name="connsiteY9" fmla="*/ 579604 h 583597"/>
              <a:gd name="connsiteX10" fmla="*/ 0 w 1019346"/>
              <a:gd name="connsiteY10" fmla="*/ 579604 h 583597"/>
              <a:gd name="connsiteX11" fmla="*/ 18607 w 1019346"/>
              <a:gd name="connsiteY11" fmla="*/ 537074 h 583597"/>
              <a:gd name="connsiteX12" fmla="*/ 93035 w 1019346"/>
              <a:gd name="connsiteY12" fmla="*/ 534416 h 583597"/>
              <a:gd name="connsiteX13" fmla="*/ 172779 w 1019346"/>
              <a:gd name="connsiteY13" fmla="*/ 513151 h 583597"/>
              <a:gd name="connsiteX14" fmla="*/ 353533 w 1019346"/>
              <a:gd name="connsiteY14" fmla="*/ 420116 h 583597"/>
              <a:gd name="connsiteX15" fmla="*/ 462516 w 1019346"/>
              <a:gd name="connsiteY15" fmla="*/ 382902 h 583597"/>
              <a:gd name="connsiteX16" fmla="*/ 539602 w 1019346"/>
              <a:gd name="connsiteY16" fmla="*/ 366953 h 583597"/>
              <a:gd name="connsiteX17" fmla="*/ 584791 w 1019346"/>
              <a:gd name="connsiteY17" fmla="*/ 358979 h 583597"/>
              <a:gd name="connsiteX18" fmla="*/ 661877 w 1019346"/>
              <a:gd name="connsiteY18" fmla="*/ 324423 h 583597"/>
              <a:gd name="connsiteX19" fmla="*/ 861237 w 1019346"/>
              <a:gd name="connsiteY19" fmla="*/ 180883 h 583597"/>
              <a:gd name="connsiteX20" fmla="*/ 935665 w 1019346"/>
              <a:gd name="connsiteY20" fmla="*/ 93165 h 583597"/>
              <a:gd name="connsiteX21" fmla="*/ 954272 w 1019346"/>
              <a:gd name="connsiteY21" fmla="*/ 2788 h 583597"/>
              <a:gd name="connsiteX0" fmla="*/ 948956 w 1019504"/>
              <a:gd name="connsiteY0" fmla="*/ 10725 h 559636"/>
              <a:gd name="connsiteX1" fmla="*/ 1004777 w 1019504"/>
              <a:gd name="connsiteY1" fmla="*/ 5408 h 559636"/>
              <a:gd name="connsiteX2" fmla="*/ 1015409 w 1019504"/>
              <a:gd name="connsiteY2" fmla="*/ 69204 h 559636"/>
              <a:gd name="connsiteX3" fmla="*/ 946298 w 1019504"/>
              <a:gd name="connsiteY3" fmla="*/ 172871 h 559636"/>
              <a:gd name="connsiteX4" fmla="*/ 738963 w 1019504"/>
              <a:gd name="connsiteY4" fmla="*/ 305778 h 559636"/>
              <a:gd name="connsiteX5" fmla="*/ 563526 w 1019504"/>
              <a:gd name="connsiteY5" fmla="*/ 380206 h 559636"/>
              <a:gd name="connsiteX6" fmla="*/ 499730 w 1019504"/>
              <a:gd name="connsiteY6" fmla="*/ 377548 h 559636"/>
              <a:gd name="connsiteX7" fmla="*/ 377456 w 1019504"/>
              <a:gd name="connsiteY7" fmla="*/ 422736 h 559636"/>
              <a:gd name="connsiteX8" fmla="*/ 188728 w 1019504"/>
              <a:gd name="connsiteY8" fmla="*/ 521087 h 559636"/>
              <a:gd name="connsiteX9" fmla="*/ 101009 w 1019504"/>
              <a:gd name="connsiteY9" fmla="*/ 555643 h 559636"/>
              <a:gd name="connsiteX10" fmla="*/ 0 w 1019504"/>
              <a:gd name="connsiteY10" fmla="*/ 555643 h 559636"/>
              <a:gd name="connsiteX11" fmla="*/ 18607 w 1019504"/>
              <a:gd name="connsiteY11" fmla="*/ 513113 h 559636"/>
              <a:gd name="connsiteX12" fmla="*/ 93035 w 1019504"/>
              <a:gd name="connsiteY12" fmla="*/ 510455 h 559636"/>
              <a:gd name="connsiteX13" fmla="*/ 172779 w 1019504"/>
              <a:gd name="connsiteY13" fmla="*/ 489190 h 559636"/>
              <a:gd name="connsiteX14" fmla="*/ 353533 w 1019504"/>
              <a:gd name="connsiteY14" fmla="*/ 396155 h 559636"/>
              <a:gd name="connsiteX15" fmla="*/ 462516 w 1019504"/>
              <a:gd name="connsiteY15" fmla="*/ 358941 h 559636"/>
              <a:gd name="connsiteX16" fmla="*/ 539602 w 1019504"/>
              <a:gd name="connsiteY16" fmla="*/ 342992 h 559636"/>
              <a:gd name="connsiteX17" fmla="*/ 584791 w 1019504"/>
              <a:gd name="connsiteY17" fmla="*/ 335018 h 559636"/>
              <a:gd name="connsiteX18" fmla="*/ 661877 w 1019504"/>
              <a:gd name="connsiteY18" fmla="*/ 300462 h 559636"/>
              <a:gd name="connsiteX19" fmla="*/ 861237 w 1019504"/>
              <a:gd name="connsiteY19" fmla="*/ 156922 h 559636"/>
              <a:gd name="connsiteX20" fmla="*/ 935665 w 1019504"/>
              <a:gd name="connsiteY20" fmla="*/ 69204 h 559636"/>
              <a:gd name="connsiteX21" fmla="*/ 948956 w 1019504"/>
              <a:gd name="connsiteY21" fmla="*/ 10725 h 559636"/>
              <a:gd name="connsiteX0" fmla="*/ 951614 w 1019424"/>
              <a:gd name="connsiteY0" fmla="*/ 3528 h 576363"/>
              <a:gd name="connsiteX1" fmla="*/ 1004777 w 1019424"/>
              <a:gd name="connsiteY1" fmla="*/ 22135 h 576363"/>
              <a:gd name="connsiteX2" fmla="*/ 1015409 w 1019424"/>
              <a:gd name="connsiteY2" fmla="*/ 85931 h 576363"/>
              <a:gd name="connsiteX3" fmla="*/ 946298 w 1019424"/>
              <a:gd name="connsiteY3" fmla="*/ 189598 h 576363"/>
              <a:gd name="connsiteX4" fmla="*/ 738963 w 1019424"/>
              <a:gd name="connsiteY4" fmla="*/ 322505 h 576363"/>
              <a:gd name="connsiteX5" fmla="*/ 563526 w 1019424"/>
              <a:gd name="connsiteY5" fmla="*/ 396933 h 576363"/>
              <a:gd name="connsiteX6" fmla="*/ 499730 w 1019424"/>
              <a:gd name="connsiteY6" fmla="*/ 394275 h 576363"/>
              <a:gd name="connsiteX7" fmla="*/ 377456 w 1019424"/>
              <a:gd name="connsiteY7" fmla="*/ 439463 h 576363"/>
              <a:gd name="connsiteX8" fmla="*/ 188728 w 1019424"/>
              <a:gd name="connsiteY8" fmla="*/ 537814 h 576363"/>
              <a:gd name="connsiteX9" fmla="*/ 101009 w 1019424"/>
              <a:gd name="connsiteY9" fmla="*/ 572370 h 576363"/>
              <a:gd name="connsiteX10" fmla="*/ 0 w 1019424"/>
              <a:gd name="connsiteY10" fmla="*/ 572370 h 576363"/>
              <a:gd name="connsiteX11" fmla="*/ 18607 w 1019424"/>
              <a:gd name="connsiteY11" fmla="*/ 529840 h 576363"/>
              <a:gd name="connsiteX12" fmla="*/ 93035 w 1019424"/>
              <a:gd name="connsiteY12" fmla="*/ 527182 h 576363"/>
              <a:gd name="connsiteX13" fmla="*/ 172779 w 1019424"/>
              <a:gd name="connsiteY13" fmla="*/ 505917 h 576363"/>
              <a:gd name="connsiteX14" fmla="*/ 353533 w 1019424"/>
              <a:gd name="connsiteY14" fmla="*/ 412882 h 576363"/>
              <a:gd name="connsiteX15" fmla="*/ 462516 w 1019424"/>
              <a:gd name="connsiteY15" fmla="*/ 375668 h 576363"/>
              <a:gd name="connsiteX16" fmla="*/ 539602 w 1019424"/>
              <a:gd name="connsiteY16" fmla="*/ 359719 h 576363"/>
              <a:gd name="connsiteX17" fmla="*/ 584791 w 1019424"/>
              <a:gd name="connsiteY17" fmla="*/ 351745 h 576363"/>
              <a:gd name="connsiteX18" fmla="*/ 661877 w 1019424"/>
              <a:gd name="connsiteY18" fmla="*/ 317189 h 576363"/>
              <a:gd name="connsiteX19" fmla="*/ 861237 w 1019424"/>
              <a:gd name="connsiteY19" fmla="*/ 173649 h 576363"/>
              <a:gd name="connsiteX20" fmla="*/ 935665 w 1019424"/>
              <a:gd name="connsiteY20" fmla="*/ 85931 h 576363"/>
              <a:gd name="connsiteX21" fmla="*/ 951614 w 1019424"/>
              <a:gd name="connsiteY21" fmla="*/ 3528 h 57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9424" h="576363">
                <a:moveTo>
                  <a:pt x="951614" y="3528"/>
                </a:moveTo>
                <a:cubicBezTo>
                  <a:pt x="963133" y="-7105"/>
                  <a:pt x="994145" y="8401"/>
                  <a:pt x="1004777" y="22135"/>
                </a:cubicBezTo>
                <a:cubicBezTo>
                  <a:pt x="1015409" y="35869"/>
                  <a:pt x="1025156" y="58020"/>
                  <a:pt x="1015409" y="85931"/>
                </a:cubicBezTo>
                <a:cubicBezTo>
                  <a:pt x="1005662" y="113842"/>
                  <a:pt x="992372" y="150169"/>
                  <a:pt x="946298" y="189598"/>
                </a:cubicBezTo>
                <a:cubicBezTo>
                  <a:pt x="900224" y="229027"/>
                  <a:pt x="802758" y="287949"/>
                  <a:pt x="738963" y="322505"/>
                </a:cubicBezTo>
                <a:cubicBezTo>
                  <a:pt x="675168" y="357061"/>
                  <a:pt x="595424" y="388516"/>
                  <a:pt x="563526" y="396933"/>
                </a:cubicBezTo>
                <a:cubicBezTo>
                  <a:pt x="542261" y="396047"/>
                  <a:pt x="530742" y="387187"/>
                  <a:pt x="499730" y="394275"/>
                </a:cubicBezTo>
                <a:cubicBezTo>
                  <a:pt x="468718" y="401363"/>
                  <a:pt x="429290" y="415540"/>
                  <a:pt x="377456" y="439463"/>
                </a:cubicBezTo>
                <a:cubicBezTo>
                  <a:pt x="325622" y="463386"/>
                  <a:pt x="234802" y="515663"/>
                  <a:pt x="188728" y="537814"/>
                </a:cubicBezTo>
                <a:cubicBezTo>
                  <a:pt x="142654" y="559965"/>
                  <a:pt x="132464" y="566611"/>
                  <a:pt x="101009" y="572370"/>
                </a:cubicBezTo>
                <a:cubicBezTo>
                  <a:pt x="69554" y="578129"/>
                  <a:pt x="15506" y="577243"/>
                  <a:pt x="0" y="572370"/>
                </a:cubicBezTo>
                <a:cubicBezTo>
                  <a:pt x="6202" y="558193"/>
                  <a:pt x="2215" y="536042"/>
                  <a:pt x="18607" y="529840"/>
                </a:cubicBezTo>
                <a:lnTo>
                  <a:pt x="93035" y="527182"/>
                </a:lnTo>
                <a:cubicBezTo>
                  <a:pt x="118730" y="523195"/>
                  <a:pt x="129363" y="524967"/>
                  <a:pt x="172779" y="505917"/>
                </a:cubicBezTo>
                <a:cubicBezTo>
                  <a:pt x="216195" y="486867"/>
                  <a:pt x="305244" y="434590"/>
                  <a:pt x="353533" y="412882"/>
                </a:cubicBezTo>
                <a:cubicBezTo>
                  <a:pt x="401822" y="391174"/>
                  <a:pt x="431505" y="384528"/>
                  <a:pt x="462516" y="375668"/>
                </a:cubicBezTo>
                <a:cubicBezTo>
                  <a:pt x="493527" y="366808"/>
                  <a:pt x="519223" y="363706"/>
                  <a:pt x="539602" y="359719"/>
                </a:cubicBezTo>
                <a:cubicBezTo>
                  <a:pt x="559981" y="355732"/>
                  <a:pt x="564412" y="358833"/>
                  <a:pt x="584791" y="351745"/>
                </a:cubicBezTo>
                <a:cubicBezTo>
                  <a:pt x="605170" y="344657"/>
                  <a:pt x="615803" y="346872"/>
                  <a:pt x="661877" y="317189"/>
                </a:cubicBezTo>
                <a:cubicBezTo>
                  <a:pt x="707951" y="287506"/>
                  <a:pt x="815606" y="212192"/>
                  <a:pt x="861237" y="173649"/>
                </a:cubicBezTo>
                <a:cubicBezTo>
                  <a:pt x="906868" y="135106"/>
                  <a:pt x="920602" y="114285"/>
                  <a:pt x="935665" y="85931"/>
                </a:cubicBezTo>
                <a:cubicBezTo>
                  <a:pt x="950728" y="57577"/>
                  <a:pt x="940095" y="14161"/>
                  <a:pt x="951614" y="35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任意多边形 12"/>
          <p:cNvSpPr/>
          <p:nvPr/>
        </p:nvSpPr>
        <p:spPr>
          <a:xfrm>
            <a:off x="3509357" y="3430575"/>
            <a:ext cx="488950" cy="587375"/>
          </a:xfrm>
          <a:custGeom>
            <a:avLst/>
            <a:gdLst>
              <a:gd name="connsiteX0" fmla="*/ 476180 w 476672"/>
              <a:gd name="connsiteY0" fmla="*/ 1468 h 586833"/>
              <a:gd name="connsiteX1" fmla="*/ 396436 w 476672"/>
              <a:gd name="connsiteY1" fmla="*/ 14759 h 586833"/>
              <a:gd name="connsiteX2" fmla="*/ 316692 w 476672"/>
              <a:gd name="connsiteY2" fmla="*/ 62605 h 586833"/>
              <a:gd name="connsiteX3" fmla="*/ 175810 w 476672"/>
              <a:gd name="connsiteY3" fmla="*/ 171589 h 586833"/>
              <a:gd name="connsiteX4" fmla="*/ 42903 w 476672"/>
              <a:gd name="connsiteY4" fmla="*/ 328419 h 586833"/>
              <a:gd name="connsiteX5" fmla="*/ 373 w 476672"/>
              <a:gd name="connsiteY5" fmla="*/ 482592 h 586833"/>
              <a:gd name="connsiteX6" fmla="*/ 61510 w 476672"/>
              <a:gd name="connsiteY6" fmla="*/ 578285 h 586833"/>
              <a:gd name="connsiteX7" fmla="*/ 258213 w 476672"/>
              <a:gd name="connsiteY7" fmla="*/ 578285 h 586833"/>
              <a:gd name="connsiteX8" fmla="*/ 231631 w 476672"/>
              <a:gd name="connsiteY8" fmla="*/ 543729 h 586833"/>
              <a:gd name="connsiteX9" fmla="*/ 141254 w 476672"/>
              <a:gd name="connsiteY9" fmla="*/ 538412 h 586833"/>
              <a:gd name="connsiteX10" fmla="*/ 96066 w 476672"/>
              <a:gd name="connsiteY10" fmla="*/ 469301 h 586833"/>
              <a:gd name="connsiteX11" fmla="*/ 170494 w 476672"/>
              <a:gd name="connsiteY11" fmla="*/ 272598 h 586833"/>
              <a:gd name="connsiteX12" fmla="*/ 337957 w 476672"/>
              <a:gd name="connsiteY12" fmla="*/ 97161 h 586833"/>
              <a:gd name="connsiteX13" fmla="*/ 425675 w 476672"/>
              <a:gd name="connsiteY13" fmla="*/ 43998 h 586833"/>
              <a:gd name="connsiteX14" fmla="*/ 476180 w 476672"/>
              <a:gd name="connsiteY14" fmla="*/ 1468 h 586833"/>
              <a:gd name="connsiteX0" fmla="*/ 476180 w 489195"/>
              <a:gd name="connsiteY0" fmla="*/ 802 h 586167"/>
              <a:gd name="connsiteX1" fmla="*/ 396436 w 489195"/>
              <a:gd name="connsiteY1" fmla="*/ 14093 h 586167"/>
              <a:gd name="connsiteX2" fmla="*/ 316692 w 489195"/>
              <a:gd name="connsiteY2" fmla="*/ 61939 h 586167"/>
              <a:gd name="connsiteX3" fmla="*/ 175810 w 489195"/>
              <a:gd name="connsiteY3" fmla="*/ 170923 h 586167"/>
              <a:gd name="connsiteX4" fmla="*/ 42903 w 489195"/>
              <a:gd name="connsiteY4" fmla="*/ 327753 h 586167"/>
              <a:gd name="connsiteX5" fmla="*/ 373 w 489195"/>
              <a:gd name="connsiteY5" fmla="*/ 481926 h 586167"/>
              <a:gd name="connsiteX6" fmla="*/ 61510 w 489195"/>
              <a:gd name="connsiteY6" fmla="*/ 577619 h 586167"/>
              <a:gd name="connsiteX7" fmla="*/ 258213 w 489195"/>
              <a:gd name="connsiteY7" fmla="*/ 577619 h 586167"/>
              <a:gd name="connsiteX8" fmla="*/ 231631 w 489195"/>
              <a:gd name="connsiteY8" fmla="*/ 543063 h 586167"/>
              <a:gd name="connsiteX9" fmla="*/ 141254 w 489195"/>
              <a:gd name="connsiteY9" fmla="*/ 537746 h 586167"/>
              <a:gd name="connsiteX10" fmla="*/ 96066 w 489195"/>
              <a:gd name="connsiteY10" fmla="*/ 468635 h 586167"/>
              <a:gd name="connsiteX11" fmla="*/ 170494 w 489195"/>
              <a:gd name="connsiteY11" fmla="*/ 271932 h 586167"/>
              <a:gd name="connsiteX12" fmla="*/ 337957 w 489195"/>
              <a:gd name="connsiteY12" fmla="*/ 96495 h 586167"/>
              <a:gd name="connsiteX13" fmla="*/ 425675 w 489195"/>
              <a:gd name="connsiteY13" fmla="*/ 43332 h 586167"/>
              <a:gd name="connsiteX14" fmla="*/ 484154 w 489195"/>
              <a:gd name="connsiteY14" fmla="*/ 32700 h 586167"/>
              <a:gd name="connsiteX15" fmla="*/ 476180 w 489195"/>
              <a:gd name="connsiteY15" fmla="*/ 802 h 586167"/>
              <a:gd name="connsiteX0" fmla="*/ 476180 w 489195"/>
              <a:gd name="connsiteY0" fmla="*/ 802 h 590327"/>
              <a:gd name="connsiteX1" fmla="*/ 396436 w 489195"/>
              <a:gd name="connsiteY1" fmla="*/ 14093 h 590327"/>
              <a:gd name="connsiteX2" fmla="*/ 316692 w 489195"/>
              <a:gd name="connsiteY2" fmla="*/ 61939 h 590327"/>
              <a:gd name="connsiteX3" fmla="*/ 175810 w 489195"/>
              <a:gd name="connsiteY3" fmla="*/ 170923 h 590327"/>
              <a:gd name="connsiteX4" fmla="*/ 42903 w 489195"/>
              <a:gd name="connsiteY4" fmla="*/ 327753 h 590327"/>
              <a:gd name="connsiteX5" fmla="*/ 373 w 489195"/>
              <a:gd name="connsiteY5" fmla="*/ 481926 h 590327"/>
              <a:gd name="connsiteX6" fmla="*/ 61510 w 489195"/>
              <a:gd name="connsiteY6" fmla="*/ 577619 h 590327"/>
              <a:gd name="connsiteX7" fmla="*/ 234289 w 489195"/>
              <a:gd name="connsiteY7" fmla="*/ 585594 h 590327"/>
              <a:gd name="connsiteX8" fmla="*/ 231631 w 489195"/>
              <a:gd name="connsiteY8" fmla="*/ 543063 h 590327"/>
              <a:gd name="connsiteX9" fmla="*/ 141254 w 489195"/>
              <a:gd name="connsiteY9" fmla="*/ 537746 h 590327"/>
              <a:gd name="connsiteX10" fmla="*/ 96066 w 489195"/>
              <a:gd name="connsiteY10" fmla="*/ 468635 h 590327"/>
              <a:gd name="connsiteX11" fmla="*/ 170494 w 489195"/>
              <a:gd name="connsiteY11" fmla="*/ 271932 h 590327"/>
              <a:gd name="connsiteX12" fmla="*/ 337957 w 489195"/>
              <a:gd name="connsiteY12" fmla="*/ 96495 h 590327"/>
              <a:gd name="connsiteX13" fmla="*/ 425675 w 489195"/>
              <a:gd name="connsiteY13" fmla="*/ 43332 h 590327"/>
              <a:gd name="connsiteX14" fmla="*/ 484154 w 489195"/>
              <a:gd name="connsiteY14" fmla="*/ 32700 h 590327"/>
              <a:gd name="connsiteX15" fmla="*/ 476180 w 489195"/>
              <a:gd name="connsiteY15" fmla="*/ 802 h 590327"/>
              <a:gd name="connsiteX0" fmla="*/ 476180 w 489195"/>
              <a:gd name="connsiteY0" fmla="*/ 802 h 582158"/>
              <a:gd name="connsiteX1" fmla="*/ 396436 w 489195"/>
              <a:gd name="connsiteY1" fmla="*/ 14093 h 582158"/>
              <a:gd name="connsiteX2" fmla="*/ 316692 w 489195"/>
              <a:gd name="connsiteY2" fmla="*/ 61939 h 582158"/>
              <a:gd name="connsiteX3" fmla="*/ 175810 w 489195"/>
              <a:gd name="connsiteY3" fmla="*/ 170923 h 582158"/>
              <a:gd name="connsiteX4" fmla="*/ 42903 w 489195"/>
              <a:gd name="connsiteY4" fmla="*/ 327753 h 582158"/>
              <a:gd name="connsiteX5" fmla="*/ 373 w 489195"/>
              <a:gd name="connsiteY5" fmla="*/ 481926 h 582158"/>
              <a:gd name="connsiteX6" fmla="*/ 61510 w 489195"/>
              <a:gd name="connsiteY6" fmla="*/ 577619 h 582158"/>
              <a:gd name="connsiteX7" fmla="*/ 234289 w 489195"/>
              <a:gd name="connsiteY7" fmla="*/ 564329 h 582158"/>
              <a:gd name="connsiteX8" fmla="*/ 231631 w 489195"/>
              <a:gd name="connsiteY8" fmla="*/ 543063 h 582158"/>
              <a:gd name="connsiteX9" fmla="*/ 141254 w 489195"/>
              <a:gd name="connsiteY9" fmla="*/ 537746 h 582158"/>
              <a:gd name="connsiteX10" fmla="*/ 96066 w 489195"/>
              <a:gd name="connsiteY10" fmla="*/ 468635 h 582158"/>
              <a:gd name="connsiteX11" fmla="*/ 170494 w 489195"/>
              <a:gd name="connsiteY11" fmla="*/ 271932 h 582158"/>
              <a:gd name="connsiteX12" fmla="*/ 337957 w 489195"/>
              <a:gd name="connsiteY12" fmla="*/ 96495 h 582158"/>
              <a:gd name="connsiteX13" fmla="*/ 425675 w 489195"/>
              <a:gd name="connsiteY13" fmla="*/ 43332 h 582158"/>
              <a:gd name="connsiteX14" fmla="*/ 484154 w 489195"/>
              <a:gd name="connsiteY14" fmla="*/ 32700 h 582158"/>
              <a:gd name="connsiteX15" fmla="*/ 476180 w 489195"/>
              <a:gd name="connsiteY15" fmla="*/ 802 h 582158"/>
              <a:gd name="connsiteX0" fmla="*/ 476180 w 489195"/>
              <a:gd name="connsiteY0" fmla="*/ 802 h 585126"/>
              <a:gd name="connsiteX1" fmla="*/ 396436 w 489195"/>
              <a:gd name="connsiteY1" fmla="*/ 14093 h 585126"/>
              <a:gd name="connsiteX2" fmla="*/ 316692 w 489195"/>
              <a:gd name="connsiteY2" fmla="*/ 61939 h 585126"/>
              <a:gd name="connsiteX3" fmla="*/ 175810 w 489195"/>
              <a:gd name="connsiteY3" fmla="*/ 170923 h 585126"/>
              <a:gd name="connsiteX4" fmla="*/ 42903 w 489195"/>
              <a:gd name="connsiteY4" fmla="*/ 327753 h 585126"/>
              <a:gd name="connsiteX5" fmla="*/ 373 w 489195"/>
              <a:gd name="connsiteY5" fmla="*/ 481926 h 585126"/>
              <a:gd name="connsiteX6" fmla="*/ 61510 w 489195"/>
              <a:gd name="connsiteY6" fmla="*/ 577619 h 585126"/>
              <a:gd name="connsiteX7" fmla="*/ 234289 w 489195"/>
              <a:gd name="connsiteY7" fmla="*/ 574961 h 585126"/>
              <a:gd name="connsiteX8" fmla="*/ 231631 w 489195"/>
              <a:gd name="connsiteY8" fmla="*/ 543063 h 585126"/>
              <a:gd name="connsiteX9" fmla="*/ 141254 w 489195"/>
              <a:gd name="connsiteY9" fmla="*/ 537746 h 585126"/>
              <a:gd name="connsiteX10" fmla="*/ 96066 w 489195"/>
              <a:gd name="connsiteY10" fmla="*/ 468635 h 585126"/>
              <a:gd name="connsiteX11" fmla="*/ 170494 w 489195"/>
              <a:gd name="connsiteY11" fmla="*/ 271932 h 585126"/>
              <a:gd name="connsiteX12" fmla="*/ 337957 w 489195"/>
              <a:gd name="connsiteY12" fmla="*/ 96495 h 585126"/>
              <a:gd name="connsiteX13" fmla="*/ 425675 w 489195"/>
              <a:gd name="connsiteY13" fmla="*/ 43332 h 585126"/>
              <a:gd name="connsiteX14" fmla="*/ 484154 w 489195"/>
              <a:gd name="connsiteY14" fmla="*/ 32700 h 585126"/>
              <a:gd name="connsiteX15" fmla="*/ 476180 w 489195"/>
              <a:gd name="connsiteY15" fmla="*/ 802 h 585126"/>
              <a:gd name="connsiteX0" fmla="*/ 476180 w 489195"/>
              <a:gd name="connsiteY0" fmla="*/ 802 h 586167"/>
              <a:gd name="connsiteX1" fmla="*/ 396436 w 489195"/>
              <a:gd name="connsiteY1" fmla="*/ 14093 h 586167"/>
              <a:gd name="connsiteX2" fmla="*/ 316692 w 489195"/>
              <a:gd name="connsiteY2" fmla="*/ 61939 h 586167"/>
              <a:gd name="connsiteX3" fmla="*/ 175810 w 489195"/>
              <a:gd name="connsiteY3" fmla="*/ 170923 h 586167"/>
              <a:gd name="connsiteX4" fmla="*/ 42903 w 489195"/>
              <a:gd name="connsiteY4" fmla="*/ 327753 h 586167"/>
              <a:gd name="connsiteX5" fmla="*/ 373 w 489195"/>
              <a:gd name="connsiteY5" fmla="*/ 481926 h 586167"/>
              <a:gd name="connsiteX6" fmla="*/ 61510 w 489195"/>
              <a:gd name="connsiteY6" fmla="*/ 577619 h 586167"/>
              <a:gd name="connsiteX7" fmla="*/ 223657 w 489195"/>
              <a:gd name="connsiteY7" fmla="*/ 577619 h 586167"/>
              <a:gd name="connsiteX8" fmla="*/ 231631 w 489195"/>
              <a:gd name="connsiteY8" fmla="*/ 543063 h 586167"/>
              <a:gd name="connsiteX9" fmla="*/ 141254 w 489195"/>
              <a:gd name="connsiteY9" fmla="*/ 537746 h 586167"/>
              <a:gd name="connsiteX10" fmla="*/ 96066 w 489195"/>
              <a:gd name="connsiteY10" fmla="*/ 468635 h 586167"/>
              <a:gd name="connsiteX11" fmla="*/ 170494 w 489195"/>
              <a:gd name="connsiteY11" fmla="*/ 271932 h 586167"/>
              <a:gd name="connsiteX12" fmla="*/ 337957 w 489195"/>
              <a:gd name="connsiteY12" fmla="*/ 96495 h 586167"/>
              <a:gd name="connsiteX13" fmla="*/ 425675 w 489195"/>
              <a:gd name="connsiteY13" fmla="*/ 43332 h 586167"/>
              <a:gd name="connsiteX14" fmla="*/ 484154 w 489195"/>
              <a:gd name="connsiteY14" fmla="*/ 32700 h 586167"/>
              <a:gd name="connsiteX15" fmla="*/ 476180 w 489195"/>
              <a:gd name="connsiteY15" fmla="*/ 802 h 58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195" h="586167">
                <a:moveTo>
                  <a:pt x="476180" y="802"/>
                </a:moveTo>
                <a:cubicBezTo>
                  <a:pt x="461560" y="-2299"/>
                  <a:pt x="423017" y="3904"/>
                  <a:pt x="396436" y="14093"/>
                </a:cubicBezTo>
                <a:cubicBezTo>
                  <a:pt x="369855" y="24283"/>
                  <a:pt x="353463" y="35801"/>
                  <a:pt x="316692" y="61939"/>
                </a:cubicBezTo>
                <a:cubicBezTo>
                  <a:pt x="279921" y="88077"/>
                  <a:pt x="221441" y="126621"/>
                  <a:pt x="175810" y="170923"/>
                </a:cubicBezTo>
                <a:cubicBezTo>
                  <a:pt x="130179" y="215225"/>
                  <a:pt x="72142" y="275919"/>
                  <a:pt x="42903" y="327753"/>
                </a:cubicBezTo>
                <a:cubicBezTo>
                  <a:pt x="13663" y="379587"/>
                  <a:pt x="-2728" y="440282"/>
                  <a:pt x="373" y="481926"/>
                </a:cubicBezTo>
                <a:cubicBezTo>
                  <a:pt x="3474" y="523570"/>
                  <a:pt x="24296" y="561670"/>
                  <a:pt x="61510" y="577619"/>
                </a:cubicBezTo>
                <a:cubicBezTo>
                  <a:pt x="98724" y="593568"/>
                  <a:pt x="195304" y="583378"/>
                  <a:pt x="223657" y="577619"/>
                </a:cubicBezTo>
                <a:cubicBezTo>
                  <a:pt x="252010" y="571860"/>
                  <a:pt x="245365" y="549709"/>
                  <a:pt x="231631" y="543063"/>
                </a:cubicBezTo>
                <a:cubicBezTo>
                  <a:pt x="217897" y="536418"/>
                  <a:pt x="163848" y="550151"/>
                  <a:pt x="141254" y="537746"/>
                </a:cubicBezTo>
                <a:cubicBezTo>
                  <a:pt x="118660" y="525341"/>
                  <a:pt x="91193" y="512937"/>
                  <a:pt x="96066" y="468635"/>
                </a:cubicBezTo>
                <a:cubicBezTo>
                  <a:pt x="100939" y="424333"/>
                  <a:pt x="130179" y="333955"/>
                  <a:pt x="170494" y="271932"/>
                </a:cubicBezTo>
                <a:cubicBezTo>
                  <a:pt x="210809" y="209909"/>
                  <a:pt x="295427" y="134595"/>
                  <a:pt x="337957" y="96495"/>
                </a:cubicBezTo>
                <a:cubicBezTo>
                  <a:pt x="380487" y="58395"/>
                  <a:pt x="401309" y="53964"/>
                  <a:pt x="425675" y="43332"/>
                </a:cubicBezTo>
                <a:cubicBezTo>
                  <a:pt x="450041" y="32700"/>
                  <a:pt x="475737" y="39788"/>
                  <a:pt x="484154" y="32700"/>
                </a:cubicBezTo>
                <a:cubicBezTo>
                  <a:pt x="492571" y="25612"/>
                  <a:pt x="490800" y="3903"/>
                  <a:pt x="476180" y="80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任意多边形 13"/>
          <p:cNvSpPr/>
          <p:nvPr/>
        </p:nvSpPr>
        <p:spPr>
          <a:xfrm>
            <a:off x="4852382" y="2663812"/>
            <a:ext cx="1150937" cy="366713"/>
          </a:xfrm>
          <a:custGeom>
            <a:avLst/>
            <a:gdLst>
              <a:gd name="connsiteX0" fmla="*/ 1064419 w 1133475"/>
              <a:gd name="connsiteY0" fmla="*/ 112528 h 360651"/>
              <a:gd name="connsiteX1" fmla="*/ 1133475 w 1133475"/>
              <a:gd name="connsiteY1" fmla="*/ 110147 h 360651"/>
              <a:gd name="connsiteX2" fmla="*/ 1116806 w 1133475"/>
              <a:gd name="connsiteY2" fmla="*/ 72047 h 360651"/>
              <a:gd name="connsiteX3" fmla="*/ 1073944 w 1133475"/>
              <a:gd name="connsiteY3" fmla="*/ 36328 h 360651"/>
              <a:gd name="connsiteX4" fmla="*/ 1002506 w 1133475"/>
              <a:gd name="connsiteY4" fmla="*/ 5372 h 360651"/>
              <a:gd name="connsiteX5" fmla="*/ 871538 w 1133475"/>
              <a:gd name="connsiteY5" fmla="*/ 2990 h 360651"/>
              <a:gd name="connsiteX6" fmla="*/ 573881 w 1133475"/>
              <a:gd name="connsiteY6" fmla="*/ 36328 h 360651"/>
              <a:gd name="connsiteX7" fmla="*/ 326231 w 1133475"/>
              <a:gd name="connsiteY7" fmla="*/ 103003 h 360651"/>
              <a:gd name="connsiteX8" fmla="*/ 135731 w 1133475"/>
              <a:gd name="connsiteY8" fmla="*/ 183965 h 360651"/>
              <a:gd name="connsiteX9" fmla="*/ 21431 w 1133475"/>
              <a:gd name="connsiteY9" fmla="*/ 286359 h 360651"/>
              <a:gd name="connsiteX10" fmla="*/ 0 w 1133475"/>
              <a:gd name="connsiteY10" fmla="*/ 331603 h 360651"/>
              <a:gd name="connsiteX11" fmla="*/ 2381 w 1133475"/>
              <a:gd name="connsiteY11" fmla="*/ 360178 h 360651"/>
              <a:gd name="connsiteX12" fmla="*/ 76200 w 1133475"/>
              <a:gd name="connsiteY12" fmla="*/ 357797 h 360651"/>
              <a:gd name="connsiteX13" fmla="*/ 102394 w 1133475"/>
              <a:gd name="connsiteY13" fmla="*/ 322078 h 360651"/>
              <a:gd name="connsiteX14" fmla="*/ 216694 w 1133475"/>
              <a:gd name="connsiteY14" fmla="*/ 257784 h 360651"/>
              <a:gd name="connsiteX15" fmla="*/ 323850 w 1133475"/>
              <a:gd name="connsiteY15" fmla="*/ 217303 h 360651"/>
              <a:gd name="connsiteX16" fmla="*/ 428625 w 1133475"/>
              <a:gd name="connsiteY16" fmla="*/ 179203 h 360651"/>
              <a:gd name="connsiteX17" fmla="*/ 566738 w 1133475"/>
              <a:gd name="connsiteY17" fmla="*/ 141103 h 360651"/>
              <a:gd name="connsiteX18" fmla="*/ 683419 w 1133475"/>
              <a:gd name="connsiteY18" fmla="*/ 114909 h 360651"/>
              <a:gd name="connsiteX19" fmla="*/ 854869 w 1133475"/>
              <a:gd name="connsiteY19" fmla="*/ 95859 h 360651"/>
              <a:gd name="connsiteX20" fmla="*/ 1064419 w 1133475"/>
              <a:gd name="connsiteY20" fmla="*/ 112528 h 360651"/>
              <a:gd name="connsiteX0" fmla="*/ 1064419 w 1133475"/>
              <a:gd name="connsiteY0" fmla="*/ 116260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64419 w 1133475"/>
              <a:gd name="connsiteY20" fmla="*/ 116260 h 364383"/>
              <a:gd name="connsiteX0" fmla="*/ 1052513 w 1133475"/>
              <a:gd name="connsiteY0" fmla="*/ 97210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52513 w 1133475"/>
              <a:gd name="connsiteY20" fmla="*/ 97210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62038 w 1133475"/>
              <a:gd name="connsiteY20"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914400 w 1133475"/>
              <a:gd name="connsiteY20" fmla="*/ 80541 h 364383"/>
              <a:gd name="connsiteX21" fmla="*/ 1062038 w 1133475"/>
              <a:gd name="connsiteY21"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995362 w 1133475"/>
              <a:gd name="connsiteY20" fmla="*/ 94829 h 364383"/>
              <a:gd name="connsiteX21" fmla="*/ 1062038 w 1133475"/>
              <a:gd name="connsiteY21"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47750 w 1133475"/>
              <a:gd name="connsiteY20" fmla="*/ 75779 h 364383"/>
              <a:gd name="connsiteX21" fmla="*/ 1062038 w 1133475"/>
              <a:gd name="connsiteY21"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16794 w 1133475"/>
              <a:gd name="connsiteY20" fmla="*/ 94829 h 364383"/>
              <a:gd name="connsiteX21" fmla="*/ 1062038 w 1133475"/>
              <a:gd name="connsiteY21"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16794 w 1133475"/>
              <a:gd name="connsiteY20" fmla="*/ 92448 h 364383"/>
              <a:gd name="connsiteX21" fmla="*/ 1062038 w 1133475"/>
              <a:gd name="connsiteY21" fmla="*/ 109116 h 364383"/>
              <a:gd name="connsiteX0" fmla="*/ 1062038 w 1133475"/>
              <a:gd name="connsiteY0" fmla="*/ 109116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14413 w 1133475"/>
              <a:gd name="connsiteY20" fmla="*/ 97211 h 364383"/>
              <a:gd name="connsiteX21" fmla="*/ 1062038 w 1133475"/>
              <a:gd name="connsiteY21" fmla="*/ 109116 h 364383"/>
              <a:gd name="connsiteX0" fmla="*/ 1083469 w 1133475"/>
              <a:gd name="connsiteY0" fmla="*/ 116260 h 364383"/>
              <a:gd name="connsiteX1" fmla="*/ 1133475 w 1133475"/>
              <a:gd name="connsiteY1" fmla="*/ 113879 h 364383"/>
              <a:gd name="connsiteX2" fmla="*/ 1116806 w 1133475"/>
              <a:gd name="connsiteY2" fmla="*/ 75779 h 364383"/>
              <a:gd name="connsiteX3" fmla="*/ 1073944 w 1133475"/>
              <a:gd name="connsiteY3" fmla="*/ 40060 h 364383"/>
              <a:gd name="connsiteX4" fmla="*/ 1002506 w 1133475"/>
              <a:gd name="connsiteY4" fmla="*/ 9104 h 364383"/>
              <a:gd name="connsiteX5" fmla="*/ 869157 w 1133475"/>
              <a:gd name="connsiteY5" fmla="*/ 1959 h 364383"/>
              <a:gd name="connsiteX6" fmla="*/ 573881 w 1133475"/>
              <a:gd name="connsiteY6" fmla="*/ 40060 h 364383"/>
              <a:gd name="connsiteX7" fmla="*/ 326231 w 1133475"/>
              <a:gd name="connsiteY7" fmla="*/ 106735 h 364383"/>
              <a:gd name="connsiteX8" fmla="*/ 135731 w 1133475"/>
              <a:gd name="connsiteY8" fmla="*/ 187697 h 364383"/>
              <a:gd name="connsiteX9" fmla="*/ 21431 w 1133475"/>
              <a:gd name="connsiteY9" fmla="*/ 290091 h 364383"/>
              <a:gd name="connsiteX10" fmla="*/ 0 w 1133475"/>
              <a:gd name="connsiteY10" fmla="*/ 335335 h 364383"/>
              <a:gd name="connsiteX11" fmla="*/ 2381 w 1133475"/>
              <a:gd name="connsiteY11" fmla="*/ 363910 h 364383"/>
              <a:gd name="connsiteX12" fmla="*/ 76200 w 1133475"/>
              <a:gd name="connsiteY12" fmla="*/ 361529 h 364383"/>
              <a:gd name="connsiteX13" fmla="*/ 102394 w 1133475"/>
              <a:gd name="connsiteY13" fmla="*/ 325810 h 364383"/>
              <a:gd name="connsiteX14" fmla="*/ 216694 w 1133475"/>
              <a:gd name="connsiteY14" fmla="*/ 261516 h 364383"/>
              <a:gd name="connsiteX15" fmla="*/ 323850 w 1133475"/>
              <a:gd name="connsiteY15" fmla="*/ 221035 h 364383"/>
              <a:gd name="connsiteX16" fmla="*/ 428625 w 1133475"/>
              <a:gd name="connsiteY16" fmla="*/ 182935 h 364383"/>
              <a:gd name="connsiteX17" fmla="*/ 566738 w 1133475"/>
              <a:gd name="connsiteY17" fmla="*/ 144835 h 364383"/>
              <a:gd name="connsiteX18" fmla="*/ 683419 w 1133475"/>
              <a:gd name="connsiteY18" fmla="*/ 118641 h 364383"/>
              <a:gd name="connsiteX19" fmla="*/ 854869 w 1133475"/>
              <a:gd name="connsiteY19" fmla="*/ 99591 h 364383"/>
              <a:gd name="connsiteX20" fmla="*/ 1014413 w 1133475"/>
              <a:gd name="connsiteY20" fmla="*/ 97211 h 364383"/>
              <a:gd name="connsiteX21" fmla="*/ 1083469 w 1133475"/>
              <a:gd name="connsiteY21" fmla="*/ 116260 h 364383"/>
              <a:gd name="connsiteX0" fmla="*/ 1084401 w 1134407"/>
              <a:gd name="connsiteY0" fmla="*/ 116260 h 364383"/>
              <a:gd name="connsiteX1" fmla="*/ 1134407 w 1134407"/>
              <a:gd name="connsiteY1" fmla="*/ 113879 h 364383"/>
              <a:gd name="connsiteX2" fmla="*/ 1117738 w 1134407"/>
              <a:gd name="connsiteY2" fmla="*/ 75779 h 364383"/>
              <a:gd name="connsiteX3" fmla="*/ 1074876 w 1134407"/>
              <a:gd name="connsiteY3" fmla="*/ 40060 h 364383"/>
              <a:gd name="connsiteX4" fmla="*/ 1003438 w 1134407"/>
              <a:gd name="connsiteY4" fmla="*/ 9104 h 364383"/>
              <a:gd name="connsiteX5" fmla="*/ 870089 w 1134407"/>
              <a:gd name="connsiteY5" fmla="*/ 1959 h 364383"/>
              <a:gd name="connsiteX6" fmla="*/ 574813 w 1134407"/>
              <a:gd name="connsiteY6" fmla="*/ 40060 h 364383"/>
              <a:gd name="connsiteX7" fmla="*/ 327163 w 1134407"/>
              <a:gd name="connsiteY7" fmla="*/ 106735 h 364383"/>
              <a:gd name="connsiteX8" fmla="*/ 136663 w 1134407"/>
              <a:gd name="connsiteY8" fmla="*/ 187697 h 364383"/>
              <a:gd name="connsiteX9" fmla="*/ 13654 w 1134407"/>
              <a:gd name="connsiteY9" fmla="*/ 287188 h 364383"/>
              <a:gd name="connsiteX10" fmla="*/ 932 w 1134407"/>
              <a:gd name="connsiteY10" fmla="*/ 335335 h 364383"/>
              <a:gd name="connsiteX11" fmla="*/ 3313 w 1134407"/>
              <a:gd name="connsiteY11" fmla="*/ 363910 h 364383"/>
              <a:gd name="connsiteX12" fmla="*/ 77132 w 1134407"/>
              <a:gd name="connsiteY12" fmla="*/ 361529 h 364383"/>
              <a:gd name="connsiteX13" fmla="*/ 103326 w 1134407"/>
              <a:gd name="connsiteY13" fmla="*/ 325810 h 364383"/>
              <a:gd name="connsiteX14" fmla="*/ 217626 w 1134407"/>
              <a:gd name="connsiteY14" fmla="*/ 261516 h 364383"/>
              <a:gd name="connsiteX15" fmla="*/ 324782 w 1134407"/>
              <a:gd name="connsiteY15" fmla="*/ 221035 h 364383"/>
              <a:gd name="connsiteX16" fmla="*/ 429557 w 1134407"/>
              <a:gd name="connsiteY16" fmla="*/ 182935 h 364383"/>
              <a:gd name="connsiteX17" fmla="*/ 567670 w 1134407"/>
              <a:gd name="connsiteY17" fmla="*/ 144835 h 364383"/>
              <a:gd name="connsiteX18" fmla="*/ 684351 w 1134407"/>
              <a:gd name="connsiteY18" fmla="*/ 118641 h 364383"/>
              <a:gd name="connsiteX19" fmla="*/ 855801 w 1134407"/>
              <a:gd name="connsiteY19" fmla="*/ 99591 h 364383"/>
              <a:gd name="connsiteX20" fmla="*/ 1015345 w 1134407"/>
              <a:gd name="connsiteY20" fmla="*/ 97211 h 364383"/>
              <a:gd name="connsiteX21" fmla="*/ 1084401 w 1134407"/>
              <a:gd name="connsiteY21" fmla="*/ 116260 h 364383"/>
              <a:gd name="connsiteX0" fmla="*/ 1086372 w 1136378"/>
              <a:gd name="connsiteY0" fmla="*/ 116260 h 364383"/>
              <a:gd name="connsiteX1" fmla="*/ 1136378 w 1136378"/>
              <a:gd name="connsiteY1" fmla="*/ 113879 h 364383"/>
              <a:gd name="connsiteX2" fmla="*/ 1119709 w 1136378"/>
              <a:gd name="connsiteY2" fmla="*/ 75779 h 364383"/>
              <a:gd name="connsiteX3" fmla="*/ 1076847 w 1136378"/>
              <a:gd name="connsiteY3" fmla="*/ 40060 h 364383"/>
              <a:gd name="connsiteX4" fmla="*/ 1005409 w 1136378"/>
              <a:gd name="connsiteY4" fmla="*/ 9104 h 364383"/>
              <a:gd name="connsiteX5" fmla="*/ 872060 w 1136378"/>
              <a:gd name="connsiteY5" fmla="*/ 1959 h 364383"/>
              <a:gd name="connsiteX6" fmla="*/ 576784 w 1136378"/>
              <a:gd name="connsiteY6" fmla="*/ 40060 h 364383"/>
              <a:gd name="connsiteX7" fmla="*/ 329134 w 1136378"/>
              <a:gd name="connsiteY7" fmla="*/ 106735 h 364383"/>
              <a:gd name="connsiteX8" fmla="*/ 138634 w 1136378"/>
              <a:gd name="connsiteY8" fmla="*/ 187697 h 364383"/>
              <a:gd name="connsiteX9" fmla="*/ 15625 w 1136378"/>
              <a:gd name="connsiteY9" fmla="*/ 287188 h 364383"/>
              <a:gd name="connsiteX10" fmla="*/ 0 w 1136378"/>
              <a:gd name="connsiteY10" fmla="*/ 338238 h 364383"/>
              <a:gd name="connsiteX11" fmla="*/ 5284 w 1136378"/>
              <a:gd name="connsiteY11" fmla="*/ 363910 h 364383"/>
              <a:gd name="connsiteX12" fmla="*/ 79103 w 1136378"/>
              <a:gd name="connsiteY12" fmla="*/ 361529 h 364383"/>
              <a:gd name="connsiteX13" fmla="*/ 105297 w 1136378"/>
              <a:gd name="connsiteY13" fmla="*/ 325810 h 364383"/>
              <a:gd name="connsiteX14" fmla="*/ 219597 w 1136378"/>
              <a:gd name="connsiteY14" fmla="*/ 261516 h 364383"/>
              <a:gd name="connsiteX15" fmla="*/ 326753 w 1136378"/>
              <a:gd name="connsiteY15" fmla="*/ 221035 h 364383"/>
              <a:gd name="connsiteX16" fmla="*/ 431528 w 1136378"/>
              <a:gd name="connsiteY16" fmla="*/ 182935 h 364383"/>
              <a:gd name="connsiteX17" fmla="*/ 569641 w 1136378"/>
              <a:gd name="connsiteY17" fmla="*/ 144835 h 364383"/>
              <a:gd name="connsiteX18" fmla="*/ 686322 w 1136378"/>
              <a:gd name="connsiteY18" fmla="*/ 118641 h 364383"/>
              <a:gd name="connsiteX19" fmla="*/ 857772 w 1136378"/>
              <a:gd name="connsiteY19" fmla="*/ 99591 h 364383"/>
              <a:gd name="connsiteX20" fmla="*/ 1017316 w 1136378"/>
              <a:gd name="connsiteY20" fmla="*/ 97211 h 364383"/>
              <a:gd name="connsiteX21" fmla="*/ 1086372 w 1136378"/>
              <a:gd name="connsiteY21" fmla="*/ 116260 h 364383"/>
              <a:gd name="connsiteX0" fmla="*/ 1095603 w 1145609"/>
              <a:gd name="connsiteY0" fmla="*/ 116260 h 364383"/>
              <a:gd name="connsiteX1" fmla="*/ 1145609 w 1145609"/>
              <a:gd name="connsiteY1" fmla="*/ 113879 h 364383"/>
              <a:gd name="connsiteX2" fmla="*/ 1128940 w 1145609"/>
              <a:gd name="connsiteY2" fmla="*/ 75779 h 364383"/>
              <a:gd name="connsiteX3" fmla="*/ 1086078 w 1145609"/>
              <a:gd name="connsiteY3" fmla="*/ 40060 h 364383"/>
              <a:gd name="connsiteX4" fmla="*/ 1014640 w 1145609"/>
              <a:gd name="connsiteY4" fmla="*/ 9104 h 364383"/>
              <a:gd name="connsiteX5" fmla="*/ 881291 w 1145609"/>
              <a:gd name="connsiteY5" fmla="*/ 1959 h 364383"/>
              <a:gd name="connsiteX6" fmla="*/ 586015 w 1145609"/>
              <a:gd name="connsiteY6" fmla="*/ 40060 h 364383"/>
              <a:gd name="connsiteX7" fmla="*/ 338365 w 1145609"/>
              <a:gd name="connsiteY7" fmla="*/ 106735 h 364383"/>
              <a:gd name="connsiteX8" fmla="*/ 147865 w 1145609"/>
              <a:gd name="connsiteY8" fmla="*/ 187697 h 364383"/>
              <a:gd name="connsiteX9" fmla="*/ 24856 w 1145609"/>
              <a:gd name="connsiteY9" fmla="*/ 287188 h 364383"/>
              <a:gd name="connsiteX10" fmla="*/ 9231 w 1145609"/>
              <a:gd name="connsiteY10" fmla="*/ 338238 h 364383"/>
              <a:gd name="connsiteX11" fmla="*/ 0 w 1145609"/>
              <a:gd name="connsiteY11" fmla="*/ 363910 h 364383"/>
              <a:gd name="connsiteX12" fmla="*/ 88334 w 1145609"/>
              <a:gd name="connsiteY12" fmla="*/ 361529 h 364383"/>
              <a:gd name="connsiteX13" fmla="*/ 114528 w 1145609"/>
              <a:gd name="connsiteY13" fmla="*/ 325810 h 364383"/>
              <a:gd name="connsiteX14" fmla="*/ 228828 w 1145609"/>
              <a:gd name="connsiteY14" fmla="*/ 261516 h 364383"/>
              <a:gd name="connsiteX15" fmla="*/ 335984 w 1145609"/>
              <a:gd name="connsiteY15" fmla="*/ 221035 h 364383"/>
              <a:gd name="connsiteX16" fmla="*/ 440759 w 1145609"/>
              <a:gd name="connsiteY16" fmla="*/ 182935 h 364383"/>
              <a:gd name="connsiteX17" fmla="*/ 578872 w 1145609"/>
              <a:gd name="connsiteY17" fmla="*/ 144835 h 364383"/>
              <a:gd name="connsiteX18" fmla="*/ 695553 w 1145609"/>
              <a:gd name="connsiteY18" fmla="*/ 118641 h 364383"/>
              <a:gd name="connsiteX19" fmla="*/ 867003 w 1145609"/>
              <a:gd name="connsiteY19" fmla="*/ 99591 h 364383"/>
              <a:gd name="connsiteX20" fmla="*/ 1026547 w 1145609"/>
              <a:gd name="connsiteY20" fmla="*/ 97211 h 364383"/>
              <a:gd name="connsiteX21" fmla="*/ 1095603 w 1145609"/>
              <a:gd name="connsiteY21" fmla="*/ 116260 h 364383"/>
              <a:gd name="connsiteX0" fmla="*/ 1099653 w 1149659"/>
              <a:gd name="connsiteY0" fmla="*/ 116260 h 364383"/>
              <a:gd name="connsiteX1" fmla="*/ 1149659 w 1149659"/>
              <a:gd name="connsiteY1" fmla="*/ 113879 h 364383"/>
              <a:gd name="connsiteX2" fmla="*/ 1132990 w 1149659"/>
              <a:gd name="connsiteY2" fmla="*/ 75779 h 364383"/>
              <a:gd name="connsiteX3" fmla="*/ 1090128 w 1149659"/>
              <a:gd name="connsiteY3" fmla="*/ 40060 h 364383"/>
              <a:gd name="connsiteX4" fmla="*/ 1018690 w 1149659"/>
              <a:gd name="connsiteY4" fmla="*/ 9104 h 364383"/>
              <a:gd name="connsiteX5" fmla="*/ 885341 w 1149659"/>
              <a:gd name="connsiteY5" fmla="*/ 1959 h 364383"/>
              <a:gd name="connsiteX6" fmla="*/ 590065 w 1149659"/>
              <a:gd name="connsiteY6" fmla="*/ 40060 h 364383"/>
              <a:gd name="connsiteX7" fmla="*/ 342415 w 1149659"/>
              <a:gd name="connsiteY7" fmla="*/ 106735 h 364383"/>
              <a:gd name="connsiteX8" fmla="*/ 151915 w 1149659"/>
              <a:gd name="connsiteY8" fmla="*/ 187697 h 364383"/>
              <a:gd name="connsiteX9" fmla="*/ 28906 w 1149659"/>
              <a:gd name="connsiteY9" fmla="*/ 287188 h 364383"/>
              <a:gd name="connsiteX10" fmla="*/ 4050 w 1149659"/>
              <a:gd name="connsiteY10" fmla="*/ 363910 h 364383"/>
              <a:gd name="connsiteX11" fmla="*/ 92384 w 1149659"/>
              <a:gd name="connsiteY11" fmla="*/ 361529 h 364383"/>
              <a:gd name="connsiteX12" fmla="*/ 118578 w 1149659"/>
              <a:gd name="connsiteY12" fmla="*/ 325810 h 364383"/>
              <a:gd name="connsiteX13" fmla="*/ 232878 w 1149659"/>
              <a:gd name="connsiteY13" fmla="*/ 261516 h 364383"/>
              <a:gd name="connsiteX14" fmla="*/ 340034 w 1149659"/>
              <a:gd name="connsiteY14" fmla="*/ 221035 h 364383"/>
              <a:gd name="connsiteX15" fmla="*/ 444809 w 1149659"/>
              <a:gd name="connsiteY15" fmla="*/ 182935 h 364383"/>
              <a:gd name="connsiteX16" fmla="*/ 582922 w 1149659"/>
              <a:gd name="connsiteY16" fmla="*/ 144835 h 364383"/>
              <a:gd name="connsiteX17" fmla="*/ 699603 w 1149659"/>
              <a:gd name="connsiteY17" fmla="*/ 118641 h 364383"/>
              <a:gd name="connsiteX18" fmla="*/ 871053 w 1149659"/>
              <a:gd name="connsiteY18" fmla="*/ 99591 h 364383"/>
              <a:gd name="connsiteX19" fmla="*/ 1030597 w 1149659"/>
              <a:gd name="connsiteY19" fmla="*/ 97211 h 364383"/>
              <a:gd name="connsiteX20" fmla="*/ 1099653 w 1149659"/>
              <a:gd name="connsiteY20" fmla="*/ 116260 h 364383"/>
              <a:gd name="connsiteX0" fmla="*/ 1102177 w 1152183"/>
              <a:gd name="connsiteY0" fmla="*/ 116260 h 366812"/>
              <a:gd name="connsiteX1" fmla="*/ 1152183 w 1152183"/>
              <a:gd name="connsiteY1" fmla="*/ 113879 h 366812"/>
              <a:gd name="connsiteX2" fmla="*/ 1135514 w 1152183"/>
              <a:gd name="connsiteY2" fmla="*/ 75779 h 366812"/>
              <a:gd name="connsiteX3" fmla="*/ 1092652 w 1152183"/>
              <a:gd name="connsiteY3" fmla="*/ 40060 h 366812"/>
              <a:gd name="connsiteX4" fmla="*/ 1021214 w 1152183"/>
              <a:gd name="connsiteY4" fmla="*/ 9104 h 366812"/>
              <a:gd name="connsiteX5" fmla="*/ 887865 w 1152183"/>
              <a:gd name="connsiteY5" fmla="*/ 1959 h 366812"/>
              <a:gd name="connsiteX6" fmla="*/ 592589 w 1152183"/>
              <a:gd name="connsiteY6" fmla="*/ 40060 h 366812"/>
              <a:gd name="connsiteX7" fmla="*/ 344939 w 1152183"/>
              <a:gd name="connsiteY7" fmla="*/ 106735 h 366812"/>
              <a:gd name="connsiteX8" fmla="*/ 154439 w 1152183"/>
              <a:gd name="connsiteY8" fmla="*/ 187697 h 366812"/>
              <a:gd name="connsiteX9" fmla="*/ 31430 w 1152183"/>
              <a:gd name="connsiteY9" fmla="*/ 287188 h 366812"/>
              <a:gd name="connsiteX10" fmla="*/ 3671 w 1152183"/>
              <a:gd name="connsiteY10" fmla="*/ 366812 h 366812"/>
              <a:gd name="connsiteX11" fmla="*/ 94908 w 1152183"/>
              <a:gd name="connsiteY11" fmla="*/ 361529 h 366812"/>
              <a:gd name="connsiteX12" fmla="*/ 121102 w 1152183"/>
              <a:gd name="connsiteY12" fmla="*/ 325810 h 366812"/>
              <a:gd name="connsiteX13" fmla="*/ 235402 w 1152183"/>
              <a:gd name="connsiteY13" fmla="*/ 261516 h 366812"/>
              <a:gd name="connsiteX14" fmla="*/ 342558 w 1152183"/>
              <a:gd name="connsiteY14" fmla="*/ 221035 h 366812"/>
              <a:gd name="connsiteX15" fmla="*/ 447333 w 1152183"/>
              <a:gd name="connsiteY15" fmla="*/ 182935 h 366812"/>
              <a:gd name="connsiteX16" fmla="*/ 585446 w 1152183"/>
              <a:gd name="connsiteY16" fmla="*/ 144835 h 366812"/>
              <a:gd name="connsiteX17" fmla="*/ 702127 w 1152183"/>
              <a:gd name="connsiteY17" fmla="*/ 118641 h 366812"/>
              <a:gd name="connsiteX18" fmla="*/ 873577 w 1152183"/>
              <a:gd name="connsiteY18" fmla="*/ 99591 h 366812"/>
              <a:gd name="connsiteX19" fmla="*/ 1033121 w 1152183"/>
              <a:gd name="connsiteY19" fmla="*/ 97211 h 366812"/>
              <a:gd name="connsiteX20" fmla="*/ 1102177 w 1152183"/>
              <a:gd name="connsiteY20" fmla="*/ 116260 h 366812"/>
              <a:gd name="connsiteX0" fmla="*/ 1102177 w 1152183"/>
              <a:gd name="connsiteY0" fmla="*/ 116260 h 366812"/>
              <a:gd name="connsiteX1" fmla="*/ 1152183 w 1152183"/>
              <a:gd name="connsiteY1" fmla="*/ 113879 h 366812"/>
              <a:gd name="connsiteX2" fmla="*/ 1135514 w 1152183"/>
              <a:gd name="connsiteY2" fmla="*/ 75779 h 366812"/>
              <a:gd name="connsiteX3" fmla="*/ 1092652 w 1152183"/>
              <a:gd name="connsiteY3" fmla="*/ 40060 h 366812"/>
              <a:gd name="connsiteX4" fmla="*/ 1021214 w 1152183"/>
              <a:gd name="connsiteY4" fmla="*/ 9104 h 366812"/>
              <a:gd name="connsiteX5" fmla="*/ 887865 w 1152183"/>
              <a:gd name="connsiteY5" fmla="*/ 1959 h 366812"/>
              <a:gd name="connsiteX6" fmla="*/ 592589 w 1152183"/>
              <a:gd name="connsiteY6" fmla="*/ 40060 h 366812"/>
              <a:gd name="connsiteX7" fmla="*/ 344939 w 1152183"/>
              <a:gd name="connsiteY7" fmla="*/ 106735 h 366812"/>
              <a:gd name="connsiteX8" fmla="*/ 154439 w 1152183"/>
              <a:gd name="connsiteY8" fmla="*/ 187697 h 366812"/>
              <a:gd name="connsiteX9" fmla="*/ 31430 w 1152183"/>
              <a:gd name="connsiteY9" fmla="*/ 287188 h 366812"/>
              <a:gd name="connsiteX10" fmla="*/ 3671 w 1152183"/>
              <a:gd name="connsiteY10" fmla="*/ 366812 h 366812"/>
              <a:gd name="connsiteX11" fmla="*/ 92005 w 1152183"/>
              <a:gd name="connsiteY11" fmla="*/ 361529 h 366812"/>
              <a:gd name="connsiteX12" fmla="*/ 121102 w 1152183"/>
              <a:gd name="connsiteY12" fmla="*/ 325810 h 366812"/>
              <a:gd name="connsiteX13" fmla="*/ 235402 w 1152183"/>
              <a:gd name="connsiteY13" fmla="*/ 261516 h 366812"/>
              <a:gd name="connsiteX14" fmla="*/ 342558 w 1152183"/>
              <a:gd name="connsiteY14" fmla="*/ 221035 h 366812"/>
              <a:gd name="connsiteX15" fmla="*/ 447333 w 1152183"/>
              <a:gd name="connsiteY15" fmla="*/ 182935 h 366812"/>
              <a:gd name="connsiteX16" fmla="*/ 585446 w 1152183"/>
              <a:gd name="connsiteY16" fmla="*/ 144835 h 366812"/>
              <a:gd name="connsiteX17" fmla="*/ 702127 w 1152183"/>
              <a:gd name="connsiteY17" fmla="*/ 118641 h 366812"/>
              <a:gd name="connsiteX18" fmla="*/ 873577 w 1152183"/>
              <a:gd name="connsiteY18" fmla="*/ 99591 h 366812"/>
              <a:gd name="connsiteX19" fmla="*/ 1033121 w 1152183"/>
              <a:gd name="connsiteY19" fmla="*/ 97211 h 366812"/>
              <a:gd name="connsiteX20" fmla="*/ 1102177 w 1152183"/>
              <a:gd name="connsiteY20" fmla="*/ 116260 h 3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2183" h="366812">
                <a:moveTo>
                  <a:pt x="1102177" y="116260"/>
                </a:moveTo>
                <a:cubicBezTo>
                  <a:pt x="1122021" y="119038"/>
                  <a:pt x="1115671" y="114673"/>
                  <a:pt x="1152183" y="113879"/>
                </a:cubicBezTo>
                <a:cubicBezTo>
                  <a:pt x="1146627" y="101179"/>
                  <a:pt x="1145436" y="88082"/>
                  <a:pt x="1135514" y="75779"/>
                </a:cubicBezTo>
                <a:cubicBezTo>
                  <a:pt x="1125592" y="63476"/>
                  <a:pt x="1111702" y="51172"/>
                  <a:pt x="1092652" y="40060"/>
                </a:cubicBezTo>
                <a:cubicBezTo>
                  <a:pt x="1073602" y="28948"/>
                  <a:pt x="1055345" y="15454"/>
                  <a:pt x="1021214" y="9104"/>
                </a:cubicBezTo>
                <a:cubicBezTo>
                  <a:pt x="987083" y="2754"/>
                  <a:pt x="959302" y="-3200"/>
                  <a:pt x="887865" y="1959"/>
                </a:cubicBezTo>
                <a:cubicBezTo>
                  <a:pt x="816427" y="7118"/>
                  <a:pt x="683077" y="22597"/>
                  <a:pt x="592589" y="40060"/>
                </a:cubicBezTo>
                <a:cubicBezTo>
                  <a:pt x="502101" y="57523"/>
                  <a:pt x="417964" y="82129"/>
                  <a:pt x="344939" y="106735"/>
                </a:cubicBezTo>
                <a:cubicBezTo>
                  <a:pt x="271914" y="131341"/>
                  <a:pt x="206690" y="157622"/>
                  <a:pt x="154439" y="187697"/>
                </a:cubicBezTo>
                <a:cubicBezTo>
                  <a:pt x="102188" y="217772"/>
                  <a:pt x="56558" y="257336"/>
                  <a:pt x="31430" y="287188"/>
                </a:cubicBezTo>
                <a:cubicBezTo>
                  <a:pt x="6302" y="317040"/>
                  <a:pt x="-6909" y="354422"/>
                  <a:pt x="3671" y="366812"/>
                </a:cubicBezTo>
                <a:cubicBezTo>
                  <a:pt x="28277" y="366018"/>
                  <a:pt x="74542" y="366688"/>
                  <a:pt x="92005" y="361529"/>
                </a:cubicBezTo>
                <a:cubicBezTo>
                  <a:pt x="100736" y="349623"/>
                  <a:pt x="97203" y="342479"/>
                  <a:pt x="121102" y="325810"/>
                </a:cubicBezTo>
                <a:cubicBezTo>
                  <a:pt x="145001" y="309141"/>
                  <a:pt x="198493" y="278979"/>
                  <a:pt x="235402" y="261516"/>
                </a:cubicBezTo>
                <a:cubicBezTo>
                  <a:pt x="272311" y="244053"/>
                  <a:pt x="342558" y="221035"/>
                  <a:pt x="342558" y="221035"/>
                </a:cubicBezTo>
                <a:cubicBezTo>
                  <a:pt x="377880" y="207938"/>
                  <a:pt x="406852" y="195635"/>
                  <a:pt x="447333" y="182935"/>
                </a:cubicBezTo>
                <a:cubicBezTo>
                  <a:pt x="487814" y="170235"/>
                  <a:pt x="542980" y="155551"/>
                  <a:pt x="585446" y="144835"/>
                </a:cubicBezTo>
                <a:cubicBezTo>
                  <a:pt x="627912" y="134119"/>
                  <a:pt x="654105" y="126182"/>
                  <a:pt x="702127" y="118641"/>
                </a:cubicBezTo>
                <a:cubicBezTo>
                  <a:pt x="750149" y="111100"/>
                  <a:pt x="818411" y="103163"/>
                  <a:pt x="873577" y="99591"/>
                </a:cubicBezTo>
                <a:cubicBezTo>
                  <a:pt x="928743" y="96019"/>
                  <a:pt x="998593" y="95624"/>
                  <a:pt x="1033121" y="97211"/>
                </a:cubicBezTo>
                <a:cubicBezTo>
                  <a:pt x="1067649" y="98798"/>
                  <a:pt x="1082333" y="113482"/>
                  <a:pt x="1102177" y="11626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任意多边形 14"/>
          <p:cNvSpPr/>
          <p:nvPr/>
        </p:nvSpPr>
        <p:spPr>
          <a:xfrm>
            <a:off x="4263419" y="3005125"/>
            <a:ext cx="1349375" cy="893762"/>
          </a:xfrm>
          <a:custGeom>
            <a:avLst/>
            <a:gdLst>
              <a:gd name="connsiteX0" fmla="*/ 590902 w 1348880"/>
              <a:gd name="connsiteY0" fmla="*/ 9703 h 897910"/>
              <a:gd name="connsiteX1" fmla="*/ 676627 w 1348880"/>
              <a:gd name="connsiteY1" fmla="*/ 9703 h 897910"/>
              <a:gd name="connsiteX2" fmla="*/ 657577 w 1348880"/>
              <a:gd name="connsiteY2" fmla="*/ 43041 h 897910"/>
              <a:gd name="connsiteX3" fmla="*/ 662340 w 1348880"/>
              <a:gd name="connsiteY3" fmla="*/ 90666 h 897910"/>
              <a:gd name="connsiteX4" fmla="*/ 683771 w 1348880"/>
              <a:gd name="connsiteY4" fmla="*/ 119241 h 897910"/>
              <a:gd name="connsiteX5" fmla="*/ 798071 w 1348880"/>
              <a:gd name="connsiteY5" fmla="*/ 166866 h 897910"/>
              <a:gd name="connsiteX6" fmla="*/ 1095727 w 1348880"/>
              <a:gd name="connsiteY6" fmla="*/ 209728 h 897910"/>
              <a:gd name="connsiteX7" fmla="*/ 1271940 w 1348880"/>
              <a:gd name="connsiteY7" fmla="*/ 209728 h 897910"/>
              <a:gd name="connsiteX8" fmla="*/ 1343377 w 1348880"/>
              <a:gd name="connsiteY8" fmla="*/ 226397 h 897910"/>
              <a:gd name="connsiteX9" fmla="*/ 1333852 w 1348880"/>
              <a:gd name="connsiteY9" fmla="*/ 266878 h 897910"/>
              <a:gd name="connsiteX10" fmla="*/ 1252890 w 1348880"/>
              <a:gd name="connsiteY10" fmla="*/ 300216 h 897910"/>
              <a:gd name="connsiteX11" fmla="*/ 1033815 w 1348880"/>
              <a:gd name="connsiteY11" fmla="*/ 316885 h 897910"/>
              <a:gd name="connsiteX12" fmla="*/ 838552 w 1348880"/>
              <a:gd name="connsiteY12" fmla="*/ 354985 h 897910"/>
              <a:gd name="connsiteX13" fmla="*/ 548040 w 1348880"/>
              <a:gd name="connsiteY13" fmla="*/ 447853 h 897910"/>
              <a:gd name="connsiteX14" fmla="*/ 312296 w 1348880"/>
              <a:gd name="connsiteY14" fmla="*/ 557391 h 897910"/>
              <a:gd name="connsiteX15" fmla="*/ 157515 w 1348880"/>
              <a:gd name="connsiteY15" fmla="*/ 669310 h 897910"/>
              <a:gd name="connsiteX16" fmla="*/ 76552 w 1348880"/>
              <a:gd name="connsiteY16" fmla="*/ 769322 h 897910"/>
              <a:gd name="connsiteX17" fmla="*/ 64646 w 1348880"/>
              <a:gd name="connsiteY17" fmla="*/ 895528 h 897910"/>
              <a:gd name="connsiteX18" fmla="*/ 12258 w 1348880"/>
              <a:gd name="connsiteY18" fmla="*/ 897910 h 897910"/>
              <a:gd name="connsiteX19" fmla="*/ 352 w 1348880"/>
              <a:gd name="connsiteY19" fmla="*/ 807422 h 897910"/>
              <a:gd name="connsiteX20" fmla="*/ 26546 w 1348880"/>
              <a:gd name="connsiteY20" fmla="*/ 674072 h 897910"/>
              <a:gd name="connsiteX21" fmla="*/ 133702 w 1348880"/>
              <a:gd name="connsiteY21" fmla="*/ 535960 h 897910"/>
              <a:gd name="connsiteX22" fmla="*/ 321821 w 1348880"/>
              <a:gd name="connsiteY22" fmla="*/ 426422 h 897910"/>
              <a:gd name="connsiteX23" fmla="*/ 488508 w 1348880"/>
              <a:gd name="connsiteY23" fmla="*/ 359747 h 897910"/>
              <a:gd name="connsiteX24" fmla="*/ 709965 w 1348880"/>
              <a:gd name="connsiteY24" fmla="*/ 297835 h 897910"/>
              <a:gd name="connsiteX25" fmla="*/ 976665 w 1348880"/>
              <a:gd name="connsiteY25" fmla="*/ 259735 h 897910"/>
              <a:gd name="connsiteX26" fmla="*/ 926658 w 1348880"/>
              <a:gd name="connsiteY26" fmla="*/ 231160 h 897910"/>
              <a:gd name="connsiteX27" fmla="*/ 755208 w 1348880"/>
              <a:gd name="connsiteY27" fmla="*/ 207347 h 897910"/>
              <a:gd name="connsiteX28" fmla="*/ 631383 w 1348880"/>
              <a:gd name="connsiteY28" fmla="*/ 138291 h 897910"/>
              <a:gd name="connsiteX29" fmla="*/ 590902 w 1348880"/>
              <a:gd name="connsiteY29" fmla="*/ 9703 h 897910"/>
              <a:gd name="connsiteX0" fmla="*/ 590902 w 1348880"/>
              <a:gd name="connsiteY0" fmla="*/ 9703 h 897910"/>
              <a:gd name="connsiteX1" fmla="*/ 676627 w 1348880"/>
              <a:gd name="connsiteY1" fmla="*/ 9703 h 897910"/>
              <a:gd name="connsiteX2" fmla="*/ 657577 w 1348880"/>
              <a:gd name="connsiteY2" fmla="*/ 43041 h 897910"/>
              <a:gd name="connsiteX3" fmla="*/ 662340 w 1348880"/>
              <a:gd name="connsiteY3" fmla="*/ 90666 h 897910"/>
              <a:gd name="connsiteX4" fmla="*/ 683771 w 1348880"/>
              <a:gd name="connsiteY4" fmla="*/ 119241 h 897910"/>
              <a:gd name="connsiteX5" fmla="*/ 798071 w 1348880"/>
              <a:gd name="connsiteY5" fmla="*/ 166866 h 897910"/>
              <a:gd name="connsiteX6" fmla="*/ 1095727 w 1348880"/>
              <a:gd name="connsiteY6" fmla="*/ 209728 h 897910"/>
              <a:gd name="connsiteX7" fmla="*/ 1271940 w 1348880"/>
              <a:gd name="connsiteY7" fmla="*/ 214490 h 897910"/>
              <a:gd name="connsiteX8" fmla="*/ 1343377 w 1348880"/>
              <a:gd name="connsiteY8" fmla="*/ 226397 h 897910"/>
              <a:gd name="connsiteX9" fmla="*/ 1333852 w 1348880"/>
              <a:gd name="connsiteY9" fmla="*/ 266878 h 897910"/>
              <a:gd name="connsiteX10" fmla="*/ 1252890 w 1348880"/>
              <a:gd name="connsiteY10" fmla="*/ 300216 h 897910"/>
              <a:gd name="connsiteX11" fmla="*/ 1033815 w 1348880"/>
              <a:gd name="connsiteY11" fmla="*/ 316885 h 897910"/>
              <a:gd name="connsiteX12" fmla="*/ 838552 w 1348880"/>
              <a:gd name="connsiteY12" fmla="*/ 354985 h 897910"/>
              <a:gd name="connsiteX13" fmla="*/ 548040 w 1348880"/>
              <a:gd name="connsiteY13" fmla="*/ 447853 h 897910"/>
              <a:gd name="connsiteX14" fmla="*/ 312296 w 1348880"/>
              <a:gd name="connsiteY14" fmla="*/ 557391 h 897910"/>
              <a:gd name="connsiteX15" fmla="*/ 157515 w 1348880"/>
              <a:gd name="connsiteY15" fmla="*/ 669310 h 897910"/>
              <a:gd name="connsiteX16" fmla="*/ 76552 w 1348880"/>
              <a:gd name="connsiteY16" fmla="*/ 769322 h 897910"/>
              <a:gd name="connsiteX17" fmla="*/ 64646 w 1348880"/>
              <a:gd name="connsiteY17" fmla="*/ 895528 h 897910"/>
              <a:gd name="connsiteX18" fmla="*/ 12258 w 1348880"/>
              <a:gd name="connsiteY18" fmla="*/ 897910 h 897910"/>
              <a:gd name="connsiteX19" fmla="*/ 352 w 1348880"/>
              <a:gd name="connsiteY19" fmla="*/ 807422 h 897910"/>
              <a:gd name="connsiteX20" fmla="*/ 26546 w 1348880"/>
              <a:gd name="connsiteY20" fmla="*/ 674072 h 897910"/>
              <a:gd name="connsiteX21" fmla="*/ 133702 w 1348880"/>
              <a:gd name="connsiteY21" fmla="*/ 535960 h 897910"/>
              <a:gd name="connsiteX22" fmla="*/ 321821 w 1348880"/>
              <a:gd name="connsiteY22" fmla="*/ 426422 h 897910"/>
              <a:gd name="connsiteX23" fmla="*/ 488508 w 1348880"/>
              <a:gd name="connsiteY23" fmla="*/ 359747 h 897910"/>
              <a:gd name="connsiteX24" fmla="*/ 709965 w 1348880"/>
              <a:gd name="connsiteY24" fmla="*/ 297835 h 897910"/>
              <a:gd name="connsiteX25" fmla="*/ 976665 w 1348880"/>
              <a:gd name="connsiteY25" fmla="*/ 259735 h 897910"/>
              <a:gd name="connsiteX26" fmla="*/ 926658 w 1348880"/>
              <a:gd name="connsiteY26" fmla="*/ 231160 h 897910"/>
              <a:gd name="connsiteX27" fmla="*/ 755208 w 1348880"/>
              <a:gd name="connsiteY27" fmla="*/ 207347 h 897910"/>
              <a:gd name="connsiteX28" fmla="*/ 631383 w 1348880"/>
              <a:gd name="connsiteY28" fmla="*/ 138291 h 897910"/>
              <a:gd name="connsiteX29" fmla="*/ 590902 w 1348880"/>
              <a:gd name="connsiteY29" fmla="*/ 9703 h 897910"/>
              <a:gd name="connsiteX0" fmla="*/ 590902 w 1334119"/>
              <a:gd name="connsiteY0" fmla="*/ 9703 h 897910"/>
              <a:gd name="connsiteX1" fmla="*/ 676627 w 1334119"/>
              <a:gd name="connsiteY1" fmla="*/ 9703 h 897910"/>
              <a:gd name="connsiteX2" fmla="*/ 657577 w 1334119"/>
              <a:gd name="connsiteY2" fmla="*/ 43041 h 897910"/>
              <a:gd name="connsiteX3" fmla="*/ 662340 w 1334119"/>
              <a:gd name="connsiteY3" fmla="*/ 90666 h 897910"/>
              <a:gd name="connsiteX4" fmla="*/ 683771 w 1334119"/>
              <a:gd name="connsiteY4" fmla="*/ 119241 h 897910"/>
              <a:gd name="connsiteX5" fmla="*/ 798071 w 1334119"/>
              <a:gd name="connsiteY5" fmla="*/ 166866 h 897910"/>
              <a:gd name="connsiteX6" fmla="*/ 1095727 w 1334119"/>
              <a:gd name="connsiteY6" fmla="*/ 209728 h 897910"/>
              <a:gd name="connsiteX7" fmla="*/ 1271940 w 1334119"/>
              <a:gd name="connsiteY7" fmla="*/ 214490 h 897910"/>
              <a:gd name="connsiteX8" fmla="*/ 1333852 w 1334119"/>
              <a:gd name="connsiteY8" fmla="*/ 266878 h 897910"/>
              <a:gd name="connsiteX9" fmla="*/ 1252890 w 1334119"/>
              <a:gd name="connsiteY9" fmla="*/ 300216 h 897910"/>
              <a:gd name="connsiteX10" fmla="*/ 1033815 w 1334119"/>
              <a:gd name="connsiteY10" fmla="*/ 316885 h 897910"/>
              <a:gd name="connsiteX11" fmla="*/ 838552 w 1334119"/>
              <a:gd name="connsiteY11" fmla="*/ 354985 h 897910"/>
              <a:gd name="connsiteX12" fmla="*/ 548040 w 1334119"/>
              <a:gd name="connsiteY12" fmla="*/ 447853 h 897910"/>
              <a:gd name="connsiteX13" fmla="*/ 312296 w 1334119"/>
              <a:gd name="connsiteY13" fmla="*/ 557391 h 897910"/>
              <a:gd name="connsiteX14" fmla="*/ 157515 w 1334119"/>
              <a:gd name="connsiteY14" fmla="*/ 669310 h 897910"/>
              <a:gd name="connsiteX15" fmla="*/ 76552 w 1334119"/>
              <a:gd name="connsiteY15" fmla="*/ 769322 h 897910"/>
              <a:gd name="connsiteX16" fmla="*/ 64646 w 1334119"/>
              <a:gd name="connsiteY16" fmla="*/ 895528 h 897910"/>
              <a:gd name="connsiteX17" fmla="*/ 12258 w 1334119"/>
              <a:gd name="connsiteY17" fmla="*/ 897910 h 897910"/>
              <a:gd name="connsiteX18" fmla="*/ 352 w 1334119"/>
              <a:gd name="connsiteY18" fmla="*/ 807422 h 897910"/>
              <a:gd name="connsiteX19" fmla="*/ 26546 w 1334119"/>
              <a:gd name="connsiteY19" fmla="*/ 674072 h 897910"/>
              <a:gd name="connsiteX20" fmla="*/ 133702 w 1334119"/>
              <a:gd name="connsiteY20" fmla="*/ 535960 h 897910"/>
              <a:gd name="connsiteX21" fmla="*/ 321821 w 1334119"/>
              <a:gd name="connsiteY21" fmla="*/ 426422 h 897910"/>
              <a:gd name="connsiteX22" fmla="*/ 488508 w 1334119"/>
              <a:gd name="connsiteY22" fmla="*/ 359747 h 897910"/>
              <a:gd name="connsiteX23" fmla="*/ 709965 w 1334119"/>
              <a:gd name="connsiteY23" fmla="*/ 297835 h 897910"/>
              <a:gd name="connsiteX24" fmla="*/ 976665 w 1334119"/>
              <a:gd name="connsiteY24" fmla="*/ 259735 h 897910"/>
              <a:gd name="connsiteX25" fmla="*/ 926658 w 1334119"/>
              <a:gd name="connsiteY25" fmla="*/ 231160 h 897910"/>
              <a:gd name="connsiteX26" fmla="*/ 755208 w 1334119"/>
              <a:gd name="connsiteY26" fmla="*/ 207347 h 897910"/>
              <a:gd name="connsiteX27" fmla="*/ 631383 w 1334119"/>
              <a:gd name="connsiteY27" fmla="*/ 138291 h 897910"/>
              <a:gd name="connsiteX28" fmla="*/ 590902 w 1334119"/>
              <a:gd name="connsiteY28" fmla="*/ 9703 h 897910"/>
              <a:gd name="connsiteX0" fmla="*/ 590902 w 1341336"/>
              <a:gd name="connsiteY0" fmla="*/ 9703 h 897910"/>
              <a:gd name="connsiteX1" fmla="*/ 676627 w 1341336"/>
              <a:gd name="connsiteY1" fmla="*/ 9703 h 897910"/>
              <a:gd name="connsiteX2" fmla="*/ 657577 w 1341336"/>
              <a:gd name="connsiteY2" fmla="*/ 43041 h 897910"/>
              <a:gd name="connsiteX3" fmla="*/ 662340 w 1341336"/>
              <a:gd name="connsiteY3" fmla="*/ 90666 h 897910"/>
              <a:gd name="connsiteX4" fmla="*/ 683771 w 1341336"/>
              <a:gd name="connsiteY4" fmla="*/ 119241 h 897910"/>
              <a:gd name="connsiteX5" fmla="*/ 798071 w 1341336"/>
              <a:gd name="connsiteY5" fmla="*/ 166866 h 897910"/>
              <a:gd name="connsiteX6" fmla="*/ 1095727 w 1341336"/>
              <a:gd name="connsiteY6" fmla="*/ 209728 h 897910"/>
              <a:gd name="connsiteX7" fmla="*/ 1271940 w 1341336"/>
              <a:gd name="connsiteY7" fmla="*/ 214490 h 897910"/>
              <a:gd name="connsiteX8" fmla="*/ 1333852 w 1341336"/>
              <a:gd name="connsiteY8" fmla="*/ 266878 h 897910"/>
              <a:gd name="connsiteX9" fmla="*/ 1252890 w 1341336"/>
              <a:gd name="connsiteY9" fmla="*/ 300216 h 897910"/>
              <a:gd name="connsiteX10" fmla="*/ 1033815 w 1341336"/>
              <a:gd name="connsiteY10" fmla="*/ 316885 h 897910"/>
              <a:gd name="connsiteX11" fmla="*/ 838552 w 1341336"/>
              <a:gd name="connsiteY11" fmla="*/ 354985 h 897910"/>
              <a:gd name="connsiteX12" fmla="*/ 548040 w 1341336"/>
              <a:gd name="connsiteY12" fmla="*/ 447853 h 897910"/>
              <a:gd name="connsiteX13" fmla="*/ 312296 w 1341336"/>
              <a:gd name="connsiteY13" fmla="*/ 557391 h 897910"/>
              <a:gd name="connsiteX14" fmla="*/ 157515 w 1341336"/>
              <a:gd name="connsiteY14" fmla="*/ 669310 h 897910"/>
              <a:gd name="connsiteX15" fmla="*/ 76552 w 1341336"/>
              <a:gd name="connsiteY15" fmla="*/ 769322 h 897910"/>
              <a:gd name="connsiteX16" fmla="*/ 64646 w 1341336"/>
              <a:gd name="connsiteY16" fmla="*/ 895528 h 897910"/>
              <a:gd name="connsiteX17" fmla="*/ 12258 w 1341336"/>
              <a:gd name="connsiteY17" fmla="*/ 897910 h 897910"/>
              <a:gd name="connsiteX18" fmla="*/ 352 w 1341336"/>
              <a:gd name="connsiteY18" fmla="*/ 807422 h 897910"/>
              <a:gd name="connsiteX19" fmla="*/ 26546 w 1341336"/>
              <a:gd name="connsiteY19" fmla="*/ 674072 h 897910"/>
              <a:gd name="connsiteX20" fmla="*/ 133702 w 1341336"/>
              <a:gd name="connsiteY20" fmla="*/ 535960 h 897910"/>
              <a:gd name="connsiteX21" fmla="*/ 321821 w 1341336"/>
              <a:gd name="connsiteY21" fmla="*/ 426422 h 897910"/>
              <a:gd name="connsiteX22" fmla="*/ 488508 w 1341336"/>
              <a:gd name="connsiteY22" fmla="*/ 359747 h 897910"/>
              <a:gd name="connsiteX23" fmla="*/ 709965 w 1341336"/>
              <a:gd name="connsiteY23" fmla="*/ 297835 h 897910"/>
              <a:gd name="connsiteX24" fmla="*/ 976665 w 1341336"/>
              <a:gd name="connsiteY24" fmla="*/ 259735 h 897910"/>
              <a:gd name="connsiteX25" fmla="*/ 926658 w 1341336"/>
              <a:gd name="connsiteY25" fmla="*/ 231160 h 897910"/>
              <a:gd name="connsiteX26" fmla="*/ 755208 w 1341336"/>
              <a:gd name="connsiteY26" fmla="*/ 207347 h 897910"/>
              <a:gd name="connsiteX27" fmla="*/ 631383 w 1341336"/>
              <a:gd name="connsiteY27" fmla="*/ 138291 h 897910"/>
              <a:gd name="connsiteX28" fmla="*/ 590902 w 1341336"/>
              <a:gd name="connsiteY28" fmla="*/ 9703 h 897910"/>
              <a:gd name="connsiteX0" fmla="*/ 590902 w 1343586"/>
              <a:gd name="connsiteY0" fmla="*/ 9703 h 897910"/>
              <a:gd name="connsiteX1" fmla="*/ 676627 w 1343586"/>
              <a:gd name="connsiteY1" fmla="*/ 9703 h 897910"/>
              <a:gd name="connsiteX2" fmla="*/ 657577 w 1343586"/>
              <a:gd name="connsiteY2" fmla="*/ 43041 h 897910"/>
              <a:gd name="connsiteX3" fmla="*/ 662340 w 1343586"/>
              <a:gd name="connsiteY3" fmla="*/ 90666 h 897910"/>
              <a:gd name="connsiteX4" fmla="*/ 683771 w 1343586"/>
              <a:gd name="connsiteY4" fmla="*/ 119241 h 897910"/>
              <a:gd name="connsiteX5" fmla="*/ 798071 w 1343586"/>
              <a:gd name="connsiteY5" fmla="*/ 166866 h 897910"/>
              <a:gd name="connsiteX6" fmla="*/ 1095727 w 1343586"/>
              <a:gd name="connsiteY6" fmla="*/ 209728 h 897910"/>
              <a:gd name="connsiteX7" fmla="*/ 1271940 w 1343586"/>
              <a:gd name="connsiteY7" fmla="*/ 214490 h 897910"/>
              <a:gd name="connsiteX8" fmla="*/ 1343377 w 1343586"/>
              <a:gd name="connsiteY8" fmla="*/ 266878 h 897910"/>
              <a:gd name="connsiteX9" fmla="*/ 1252890 w 1343586"/>
              <a:gd name="connsiteY9" fmla="*/ 300216 h 897910"/>
              <a:gd name="connsiteX10" fmla="*/ 1033815 w 1343586"/>
              <a:gd name="connsiteY10" fmla="*/ 316885 h 897910"/>
              <a:gd name="connsiteX11" fmla="*/ 838552 w 1343586"/>
              <a:gd name="connsiteY11" fmla="*/ 354985 h 897910"/>
              <a:gd name="connsiteX12" fmla="*/ 548040 w 1343586"/>
              <a:gd name="connsiteY12" fmla="*/ 447853 h 897910"/>
              <a:gd name="connsiteX13" fmla="*/ 312296 w 1343586"/>
              <a:gd name="connsiteY13" fmla="*/ 557391 h 897910"/>
              <a:gd name="connsiteX14" fmla="*/ 157515 w 1343586"/>
              <a:gd name="connsiteY14" fmla="*/ 669310 h 897910"/>
              <a:gd name="connsiteX15" fmla="*/ 76552 w 1343586"/>
              <a:gd name="connsiteY15" fmla="*/ 769322 h 897910"/>
              <a:gd name="connsiteX16" fmla="*/ 64646 w 1343586"/>
              <a:gd name="connsiteY16" fmla="*/ 895528 h 897910"/>
              <a:gd name="connsiteX17" fmla="*/ 12258 w 1343586"/>
              <a:gd name="connsiteY17" fmla="*/ 897910 h 897910"/>
              <a:gd name="connsiteX18" fmla="*/ 352 w 1343586"/>
              <a:gd name="connsiteY18" fmla="*/ 807422 h 897910"/>
              <a:gd name="connsiteX19" fmla="*/ 26546 w 1343586"/>
              <a:gd name="connsiteY19" fmla="*/ 674072 h 897910"/>
              <a:gd name="connsiteX20" fmla="*/ 133702 w 1343586"/>
              <a:gd name="connsiteY20" fmla="*/ 535960 h 897910"/>
              <a:gd name="connsiteX21" fmla="*/ 321821 w 1343586"/>
              <a:gd name="connsiteY21" fmla="*/ 426422 h 897910"/>
              <a:gd name="connsiteX22" fmla="*/ 488508 w 1343586"/>
              <a:gd name="connsiteY22" fmla="*/ 359747 h 897910"/>
              <a:gd name="connsiteX23" fmla="*/ 709965 w 1343586"/>
              <a:gd name="connsiteY23" fmla="*/ 297835 h 897910"/>
              <a:gd name="connsiteX24" fmla="*/ 976665 w 1343586"/>
              <a:gd name="connsiteY24" fmla="*/ 259735 h 897910"/>
              <a:gd name="connsiteX25" fmla="*/ 926658 w 1343586"/>
              <a:gd name="connsiteY25" fmla="*/ 231160 h 897910"/>
              <a:gd name="connsiteX26" fmla="*/ 755208 w 1343586"/>
              <a:gd name="connsiteY26" fmla="*/ 207347 h 897910"/>
              <a:gd name="connsiteX27" fmla="*/ 631383 w 1343586"/>
              <a:gd name="connsiteY27" fmla="*/ 138291 h 897910"/>
              <a:gd name="connsiteX28" fmla="*/ 590902 w 1343586"/>
              <a:gd name="connsiteY28" fmla="*/ 9703 h 897910"/>
              <a:gd name="connsiteX0" fmla="*/ 590902 w 1346344"/>
              <a:gd name="connsiteY0" fmla="*/ 9703 h 897910"/>
              <a:gd name="connsiteX1" fmla="*/ 676627 w 1346344"/>
              <a:gd name="connsiteY1" fmla="*/ 9703 h 897910"/>
              <a:gd name="connsiteX2" fmla="*/ 657577 w 1346344"/>
              <a:gd name="connsiteY2" fmla="*/ 43041 h 897910"/>
              <a:gd name="connsiteX3" fmla="*/ 662340 w 1346344"/>
              <a:gd name="connsiteY3" fmla="*/ 90666 h 897910"/>
              <a:gd name="connsiteX4" fmla="*/ 683771 w 1346344"/>
              <a:gd name="connsiteY4" fmla="*/ 119241 h 897910"/>
              <a:gd name="connsiteX5" fmla="*/ 798071 w 1346344"/>
              <a:gd name="connsiteY5" fmla="*/ 166866 h 897910"/>
              <a:gd name="connsiteX6" fmla="*/ 1095727 w 1346344"/>
              <a:gd name="connsiteY6" fmla="*/ 209728 h 897910"/>
              <a:gd name="connsiteX7" fmla="*/ 1271940 w 1346344"/>
              <a:gd name="connsiteY7" fmla="*/ 214490 h 897910"/>
              <a:gd name="connsiteX8" fmla="*/ 1343377 w 1346344"/>
              <a:gd name="connsiteY8" fmla="*/ 266878 h 897910"/>
              <a:gd name="connsiteX9" fmla="*/ 1252890 w 1346344"/>
              <a:gd name="connsiteY9" fmla="*/ 300216 h 897910"/>
              <a:gd name="connsiteX10" fmla="*/ 1033815 w 1346344"/>
              <a:gd name="connsiteY10" fmla="*/ 316885 h 897910"/>
              <a:gd name="connsiteX11" fmla="*/ 838552 w 1346344"/>
              <a:gd name="connsiteY11" fmla="*/ 354985 h 897910"/>
              <a:gd name="connsiteX12" fmla="*/ 548040 w 1346344"/>
              <a:gd name="connsiteY12" fmla="*/ 447853 h 897910"/>
              <a:gd name="connsiteX13" fmla="*/ 312296 w 1346344"/>
              <a:gd name="connsiteY13" fmla="*/ 557391 h 897910"/>
              <a:gd name="connsiteX14" fmla="*/ 157515 w 1346344"/>
              <a:gd name="connsiteY14" fmla="*/ 669310 h 897910"/>
              <a:gd name="connsiteX15" fmla="*/ 76552 w 1346344"/>
              <a:gd name="connsiteY15" fmla="*/ 769322 h 897910"/>
              <a:gd name="connsiteX16" fmla="*/ 64646 w 1346344"/>
              <a:gd name="connsiteY16" fmla="*/ 895528 h 897910"/>
              <a:gd name="connsiteX17" fmla="*/ 12258 w 1346344"/>
              <a:gd name="connsiteY17" fmla="*/ 897910 h 897910"/>
              <a:gd name="connsiteX18" fmla="*/ 352 w 1346344"/>
              <a:gd name="connsiteY18" fmla="*/ 807422 h 897910"/>
              <a:gd name="connsiteX19" fmla="*/ 26546 w 1346344"/>
              <a:gd name="connsiteY19" fmla="*/ 674072 h 897910"/>
              <a:gd name="connsiteX20" fmla="*/ 133702 w 1346344"/>
              <a:gd name="connsiteY20" fmla="*/ 535960 h 897910"/>
              <a:gd name="connsiteX21" fmla="*/ 321821 w 1346344"/>
              <a:gd name="connsiteY21" fmla="*/ 426422 h 897910"/>
              <a:gd name="connsiteX22" fmla="*/ 488508 w 1346344"/>
              <a:gd name="connsiteY22" fmla="*/ 359747 h 897910"/>
              <a:gd name="connsiteX23" fmla="*/ 709965 w 1346344"/>
              <a:gd name="connsiteY23" fmla="*/ 297835 h 897910"/>
              <a:gd name="connsiteX24" fmla="*/ 976665 w 1346344"/>
              <a:gd name="connsiteY24" fmla="*/ 259735 h 897910"/>
              <a:gd name="connsiteX25" fmla="*/ 926658 w 1346344"/>
              <a:gd name="connsiteY25" fmla="*/ 231160 h 897910"/>
              <a:gd name="connsiteX26" fmla="*/ 755208 w 1346344"/>
              <a:gd name="connsiteY26" fmla="*/ 207347 h 897910"/>
              <a:gd name="connsiteX27" fmla="*/ 631383 w 1346344"/>
              <a:gd name="connsiteY27" fmla="*/ 138291 h 897910"/>
              <a:gd name="connsiteX28" fmla="*/ 590902 w 1346344"/>
              <a:gd name="connsiteY28" fmla="*/ 9703 h 897910"/>
              <a:gd name="connsiteX0" fmla="*/ 590902 w 1350920"/>
              <a:gd name="connsiteY0" fmla="*/ 9703 h 897910"/>
              <a:gd name="connsiteX1" fmla="*/ 676627 w 1350920"/>
              <a:gd name="connsiteY1" fmla="*/ 9703 h 897910"/>
              <a:gd name="connsiteX2" fmla="*/ 657577 w 1350920"/>
              <a:gd name="connsiteY2" fmla="*/ 43041 h 897910"/>
              <a:gd name="connsiteX3" fmla="*/ 662340 w 1350920"/>
              <a:gd name="connsiteY3" fmla="*/ 90666 h 897910"/>
              <a:gd name="connsiteX4" fmla="*/ 683771 w 1350920"/>
              <a:gd name="connsiteY4" fmla="*/ 119241 h 897910"/>
              <a:gd name="connsiteX5" fmla="*/ 798071 w 1350920"/>
              <a:gd name="connsiteY5" fmla="*/ 166866 h 897910"/>
              <a:gd name="connsiteX6" fmla="*/ 1095727 w 1350920"/>
              <a:gd name="connsiteY6" fmla="*/ 209728 h 897910"/>
              <a:gd name="connsiteX7" fmla="*/ 1271940 w 1350920"/>
              <a:gd name="connsiteY7" fmla="*/ 214490 h 897910"/>
              <a:gd name="connsiteX8" fmla="*/ 1348139 w 1350920"/>
              <a:gd name="connsiteY8" fmla="*/ 250209 h 897910"/>
              <a:gd name="connsiteX9" fmla="*/ 1252890 w 1350920"/>
              <a:gd name="connsiteY9" fmla="*/ 300216 h 897910"/>
              <a:gd name="connsiteX10" fmla="*/ 1033815 w 1350920"/>
              <a:gd name="connsiteY10" fmla="*/ 316885 h 897910"/>
              <a:gd name="connsiteX11" fmla="*/ 838552 w 1350920"/>
              <a:gd name="connsiteY11" fmla="*/ 354985 h 897910"/>
              <a:gd name="connsiteX12" fmla="*/ 548040 w 1350920"/>
              <a:gd name="connsiteY12" fmla="*/ 447853 h 897910"/>
              <a:gd name="connsiteX13" fmla="*/ 312296 w 1350920"/>
              <a:gd name="connsiteY13" fmla="*/ 557391 h 897910"/>
              <a:gd name="connsiteX14" fmla="*/ 157515 w 1350920"/>
              <a:gd name="connsiteY14" fmla="*/ 669310 h 897910"/>
              <a:gd name="connsiteX15" fmla="*/ 76552 w 1350920"/>
              <a:gd name="connsiteY15" fmla="*/ 769322 h 897910"/>
              <a:gd name="connsiteX16" fmla="*/ 64646 w 1350920"/>
              <a:gd name="connsiteY16" fmla="*/ 895528 h 897910"/>
              <a:gd name="connsiteX17" fmla="*/ 12258 w 1350920"/>
              <a:gd name="connsiteY17" fmla="*/ 897910 h 897910"/>
              <a:gd name="connsiteX18" fmla="*/ 352 w 1350920"/>
              <a:gd name="connsiteY18" fmla="*/ 807422 h 897910"/>
              <a:gd name="connsiteX19" fmla="*/ 26546 w 1350920"/>
              <a:gd name="connsiteY19" fmla="*/ 674072 h 897910"/>
              <a:gd name="connsiteX20" fmla="*/ 133702 w 1350920"/>
              <a:gd name="connsiteY20" fmla="*/ 535960 h 897910"/>
              <a:gd name="connsiteX21" fmla="*/ 321821 w 1350920"/>
              <a:gd name="connsiteY21" fmla="*/ 426422 h 897910"/>
              <a:gd name="connsiteX22" fmla="*/ 488508 w 1350920"/>
              <a:gd name="connsiteY22" fmla="*/ 359747 h 897910"/>
              <a:gd name="connsiteX23" fmla="*/ 709965 w 1350920"/>
              <a:gd name="connsiteY23" fmla="*/ 297835 h 897910"/>
              <a:gd name="connsiteX24" fmla="*/ 976665 w 1350920"/>
              <a:gd name="connsiteY24" fmla="*/ 259735 h 897910"/>
              <a:gd name="connsiteX25" fmla="*/ 926658 w 1350920"/>
              <a:gd name="connsiteY25" fmla="*/ 231160 h 897910"/>
              <a:gd name="connsiteX26" fmla="*/ 755208 w 1350920"/>
              <a:gd name="connsiteY26" fmla="*/ 207347 h 897910"/>
              <a:gd name="connsiteX27" fmla="*/ 631383 w 1350920"/>
              <a:gd name="connsiteY27" fmla="*/ 138291 h 897910"/>
              <a:gd name="connsiteX28" fmla="*/ 590902 w 1350920"/>
              <a:gd name="connsiteY28" fmla="*/ 9703 h 897910"/>
              <a:gd name="connsiteX0" fmla="*/ 590902 w 1349648"/>
              <a:gd name="connsiteY0" fmla="*/ 9703 h 897910"/>
              <a:gd name="connsiteX1" fmla="*/ 676627 w 1349648"/>
              <a:gd name="connsiteY1" fmla="*/ 9703 h 897910"/>
              <a:gd name="connsiteX2" fmla="*/ 657577 w 1349648"/>
              <a:gd name="connsiteY2" fmla="*/ 43041 h 897910"/>
              <a:gd name="connsiteX3" fmla="*/ 662340 w 1349648"/>
              <a:gd name="connsiteY3" fmla="*/ 90666 h 897910"/>
              <a:gd name="connsiteX4" fmla="*/ 683771 w 1349648"/>
              <a:gd name="connsiteY4" fmla="*/ 119241 h 897910"/>
              <a:gd name="connsiteX5" fmla="*/ 798071 w 1349648"/>
              <a:gd name="connsiteY5" fmla="*/ 166866 h 897910"/>
              <a:gd name="connsiteX6" fmla="*/ 1095727 w 1349648"/>
              <a:gd name="connsiteY6" fmla="*/ 209728 h 897910"/>
              <a:gd name="connsiteX7" fmla="*/ 1271940 w 1349648"/>
              <a:gd name="connsiteY7" fmla="*/ 214490 h 897910"/>
              <a:gd name="connsiteX8" fmla="*/ 1348139 w 1349648"/>
              <a:gd name="connsiteY8" fmla="*/ 250209 h 897910"/>
              <a:gd name="connsiteX9" fmla="*/ 1252890 w 1349648"/>
              <a:gd name="connsiteY9" fmla="*/ 300216 h 897910"/>
              <a:gd name="connsiteX10" fmla="*/ 1033815 w 1349648"/>
              <a:gd name="connsiteY10" fmla="*/ 316885 h 897910"/>
              <a:gd name="connsiteX11" fmla="*/ 838552 w 1349648"/>
              <a:gd name="connsiteY11" fmla="*/ 354985 h 897910"/>
              <a:gd name="connsiteX12" fmla="*/ 548040 w 1349648"/>
              <a:gd name="connsiteY12" fmla="*/ 447853 h 897910"/>
              <a:gd name="connsiteX13" fmla="*/ 312296 w 1349648"/>
              <a:gd name="connsiteY13" fmla="*/ 557391 h 897910"/>
              <a:gd name="connsiteX14" fmla="*/ 157515 w 1349648"/>
              <a:gd name="connsiteY14" fmla="*/ 669310 h 897910"/>
              <a:gd name="connsiteX15" fmla="*/ 76552 w 1349648"/>
              <a:gd name="connsiteY15" fmla="*/ 769322 h 897910"/>
              <a:gd name="connsiteX16" fmla="*/ 64646 w 1349648"/>
              <a:gd name="connsiteY16" fmla="*/ 895528 h 897910"/>
              <a:gd name="connsiteX17" fmla="*/ 12258 w 1349648"/>
              <a:gd name="connsiteY17" fmla="*/ 897910 h 897910"/>
              <a:gd name="connsiteX18" fmla="*/ 352 w 1349648"/>
              <a:gd name="connsiteY18" fmla="*/ 807422 h 897910"/>
              <a:gd name="connsiteX19" fmla="*/ 26546 w 1349648"/>
              <a:gd name="connsiteY19" fmla="*/ 674072 h 897910"/>
              <a:gd name="connsiteX20" fmla="*/ 133702 w 1349648"/>
              <a:gd name="connsiteY20" fmla="*/ 535960 h 897910"/>
              <a:gd name="connsiteX21" fmla="*/ 321821 w 1349648"/>
              <a:gd name="connsiteY21" fmla="*/ 426422 h 897910"/>
              <a:gd name="connsiteX22" fmla="*/ 488508 w 1349648"/>
              <a:gd name="connsiteY22" fmla="*/ 359747 h 897910"/>
              <a:gd name="connsiteX23" fmla="*/ 709965 w 1349648"/>
              <a:gd name="connsiteY23" fmla="*/ 297835 h 897910"/>
              <a:gd name="connsiteX24" fmla="*/ 976665 w 1349648"/>
              <a:gd name="connsiteY24" fmla="*/ 259735 h 897910"/>
              <a:gd name="connsiteX25" fmla="*/ 926658 w 1349648"/>
              <a:gd name="connsiteY25" fmla="*/ 231160 h 897910"/>
              <a:gd name="connsiteX26" fmla="*/ 755208 w 1349648"/>
              <a:gd name="connsiteY26" fmla="*/ 207347 h 897910"/>
              <a:gd name="connsiteX27" fmla="*/ 631383 w 1349648"/>
              <a:gd name="connsiteY27" fmla="*/ 138291 h 897910"/>
              <a:gd name="connsiteX28" fmla="*/ 590902 w 1349648"/>
              <a:gd name="connsiteY28" fmla="*/ 9703 h 897910"/>
              <a:gd name="connsiteX0" fmla="*/ 590902 w 1349648"/>
              <a:gd name="connsiteY0" fmla="*/ 9703 h 897910"/>
              <a:gd name="connsiteX1" fmla="*/ 676627 w 1349648"/>
              <a:gd name="connsiteY1" fmla="*/ 9703 h 897910"/>
              <a:gd name="connsiteX2" fmla="*/ 657577 w 1349648"/>
              <a:gd name="connsiteY2" fmla="*/ 43041 h 897910"/>
              <a:gd name="connsiteX3" fmla="*/ 662340 w 1349648"/>
              <a:gd name="connsiteY3" fmla="*/ 90666 h 897910"/>
              <a:gd name="connsiteX4" fmla="*/ 692480 w 1349648"/>
              <a:gd name="connsiteY4" fmla="*/ 119241 h 897910"/>
              <a:gd name="connsiteX5" fmla="*/ 798071 w 1349648"/>
              <a:gd name="connsiteY5" fmla="*/ 166866 h 897910"/>
              <a:gd name="connsiteX6" fmla="*/ 1095727 w 1349648"/>
              <a:gd name="connsiteY6" fmla="*/ 209728 h 897910"/>
              <a:gd name="connsiteX7" fmla="*/ 1271940 w 1349648"/>
              <a:gd name="connsiteY7" fmla="*/ 214490 h 897910"/>
              <a:gd name="connsiteX8" fmla="*/ 1348139 w 1349648"/>
              <a:gd name="connsiteY8" fmla="*/ 250209 h 897910"/>
              <a:gd name="connsiteX9" fmla="*/ 1252890 w 1349648"/>
              <a:gd name="connsiteY9" fmla="*/ 300216 h 897910"/>
              <a:gd name="connsiteX10" fmla="*/ 1033815 w 1349648"/>
              <a:gd name="connsiteY10" fmla="*/ 316885 h 897910"/>
              <a:gd name="connsiteX11" fmla="*/ 838552 w 1349648"/>
              <a:gd name="connsiteY11" fmla="*/ 354985 h 897910"/>
              <a:gd name="connsiteX12" fmla="*/ 548040 w 1349648"/>
              <a:gd name="connsiteY12" fmla="*/ 447853 h 897910"/>
              <a:gd name="connsiteX13" fmla="*/ 312296 w 1349648"/>
              <a:gd name="connsiteY13" fmla="*/ 557391 h 897910"/>
              <a:gd name="connsiteX14" fmla="*/ 157515 w 1349648"/>
              <a:gd name="connsiteY14" fmla="*/ 669310 h 897910"/>
              <a:gd name="connsiteX15" fmla="*/ 76552 w 1349648"/>
              <a:gd name="connsiteY15" fmla="*/ 769322 h 897910"/>
              <a:gd name="connsiteX16" fmla="*/ 64646 w 1349648"/>
              <a:gd name="connsiteY16" fmla="*/ 895528 h 897910"/>
              <a:gd name="connsiteX17" fmla="*/ 12258 w 1349648"/>
              <a:gd name="connsiteY17" fmla="*/ 897910 h 897910"/>
              <a:gd name="connsiteX18" fmla="*/ 352 w 1349648"/>
              <a:gd name="connsiteY18" fmla="*/ 807422 h 897910"/>
              <a:gd name="connsiteX19" fmla="*/ 26546 w 1349648"/>
              <a:gd name="connsiteY19" fmla="*/ 674072 h 897910"/>
              <a:gd name="connsiteX20" fmla="*/ 133702 w 1349648"/>
              <a:gd name="connsiteY20" fmla="*/ 535960 h 897910"/>
              <a:gd name="connsiteX21" fmla="*/ 321821 w 1349648"/>
              <a:gd name="connsiteY21" fmla="*/ 426422 h 897910"/>
              <a:gd name="connsiteX22" fmla="*/ 488508 w 1349648"/>
              <a:gd name="connsiteY22" fmla="*/ 359747 h 897910"/>
              <a:gd name="connsiteX23" fmla="*/ 709965 w 1349648"/>
              <a:gd name="connsiteY23" fmla="*/ 297835 h 897910"/>
              <a:gd name="connsiteX24" fmla="*/ 976665 w 1349648"/>
              <a:gd name="connsiteY24" fmla="*/ 259735 h 897910"/>
              <a:gd name="connsiteX25" fmla="*/ 926658 w 1349648"/>
              <a:gd name="connsiteY25" fmla="*/ 231160 h 897910"/>
              <a:gd name="connsiteX26" fmla="*/ 755208 w 1349648"/>
              <a:gd name="connsiteY26" fmla="*/ 207347 h 897910"/>
              <a:gd name="connsiteX27" fmla="*/ 631383 w 1349648"/>
              <a:gd name="connsiteY27" fmla="*/ 138291 h 897910"/>
              <a:gd name="connsiteX28" fmla="*/ 590902 w 1349648"/>
              <a:gd name="connsiteY28" fmla="*/ 9703 h 897910"/>
              <a:gd name="connsiteX0" fmla="*/ 590902 w 1349648"/>
              <a:gd name="connsiteY0" fmla="*/ 9703 h 897910"/>
              <a:gd name="connsiteX1" fmla="*/ 676627 w 1349648"/>
              <a:gd name="connsiteY1" fmla="*/ 9703 h 897910"/>
              <a:gd name="connsiteX2" fmla="*/ 657577 w 1349648"/>
              <a:gd name="connsiteY2" fmla="*/ 43041 h 897910"/>
              <a:gd name="connsiteX3" fmla="*/ 671049 w 1349648"/>
              <a:gd name="connsiteY3" fmla="*/ 87763 h 897910"/>
              <a:gd name="connsiteX4" fmla="*/ 692480 w 1349648"/>
              <a:gd name="connsiteY4" fmla="*/ 119241 h 897910"/>
              <a:gd name="connsiteX5" fmla="*/ 798071 w 1349648"/>
              <a:gd name="connsiteY5" fmla="*/ 166866 h 897910"/>
              <a:gd name="connsiteX6" fmla="*/ 1095727 w 1349648"/>
              <a:gd name="connsiteY6" fmla="*/ 209728 h 897910"/>
              <a:gd name="connsiteX7" fmla="*/ 1271940 w 1349648"/>
              <a:gd name="connsiteY7" fmla="*/ 214490 h 897910"/>
              <a:gd name="connsiteX8" fmla="*/ 1348139 w 1349648"/>
              <a:gd name="connsiteY8" fmla="*/ 250209 h 897910"/>
              <a:gd name="connsiteX9" fmla="*/ 1252890 w 1349648"/>
              <a:gd name="connsiteY9" fmla="*/ 300216 h 897910"/>
              <a:gd name="connsiteX10" fmla="*/ 1033815 w 1349648"/>
              <a:gd name="connsiteY10" fmla="*/ 316885 h 897910"/>
              <a:gd name="connsiteX11" fmla="*/ 838552 w 1349648"/>
              <a:gd name="connsiteY11" fmla="*/ 354985 h 897910"/>
              <a:gd name="connsiteX12" fmla="*/ 548040 w 1349648"/>
              <a:gd name="connsiteY12" fmla="*/ 447853 h 897910"/>
              <a:gd name="connsiteX13" fmla="*/ 312296 w 1349648"/>
              <a:gd name="connsiteY13" fmla="*/ 557391 h 897910"/>
              <a:gd name="connsiteX14" fmla="*/ 157515 w 1349648"/>
              <a:gd name="connsiteY14" fmla="*/ 669310 h 897910"/>
              <a:gd name="connsiteX15" fmla="*/ 76552 w 1349648"/>
              <a:gd name="connsiteY15" fmla="*/ 769322 h 897910"/>
              <a:gd name="connsiteX16" fmla="*/ 64646 w 1349648"/>
              <a:gd name="connsiteY16" fmla="*/ 895528 h 897910"/>
              <a:gd name="connsiteX17" fmla="*/ 12258 w 1349648"/>
              <a:gd name="connsiteY17" fmla="*/ 897910 h 897910"/>
              <a:gd name="connsiteX18" fmla="*/ 352 w 1349648"/>
              <a:gd name="connsiteY18" fmla="*/ 807422 h 897910"/>
              <a:gd name="connsiteX19" fmla="*/ 26546 w 1349648"/>
              <a:gd name="connsiteY19" fmla="*/ 674072 h 897910"/>
              <a:gd name="connsiteX20" fmla="*/ 133702 w 1349648"/>
              <a:gd name="connsiteY20" fmla="*/ 535960 h 897910"/>
              <a:gd name="connsiteX21" fmla="*/ 321821 w 1349648"/>
              <a:gd name="connsiteY21" fmla="*/ 426422 h 897910"/>
              <a:gd name="connsiteX22" fmla="*/ 488508 w 1349648"/>
              <a:gd name="connsiteY22" fmla="*/ 359747 h 897910"/>
              <a:gd name="connsiteX23" fmla="*/ 709965 w 1349648"/>
              <a:gd name="connsiteY23" fmla="*/ 297835 h 897910"/>
              <a:gd name="connsiteX24" fmla="*/ 976665 w 1349648"/>
              <a:gd name="connsiteY24" fmla="*/ 259735 h 897910"/>
              <a:gd name="connsiteX25" fmla="*/ 926658 w 1349648"/>
              <a:gd name="connsiteY25" fmla="*/ 231160 h 897910"/>
              <a:gd name="connsiteX26" fmla="*/ 755208 w 1349648"/>
              <a:gd name="connsiteY26" fmla="*/ 207347 h 897910"/>
              <a:gd name="connsiteX27" fmla="*/ 631383 w 1349648"/>
              <a:gd name="connsiteY27" fmla="*/ 138291 h 897910"/>
              <a:gd name="connsiteX28" fmla="*/ 590902 w 1349648"/>
              <a:gd name="connsiteY28" fmla="*/ 9703 h 897910"/>
              <a:gd name="connsiteX0" fmla="*/ 590902 w 1349648"/>
              <a:gd name="connsiteY0" fmla="*/ 9703 h 897910"/>
              <a:gd name="connsiteX1" fmla="*/ 676627 w 1349648"/>
              <a:gd name="connsiteY1" fmla="*/ 9703 h 897910"/>
              <a:gd name="connsiteX2" fmla="*/ 666286 w 1349648"/>
              <a:gd name="connsiteY2" fmla="*/ 43041 h 897910"/>
              <a:gd name="connsiteX3" fmla="*/ 671049 w 1349648"/>
              <a:gd name="connsiteY3" fmla="*/ 87763 h 897910"/>
              <a:gd name="connsiteX4" fmla="*/ 692480 w 1349648"/>
              <a:gd name="connsiteY4" fmla="*/ 119241 h 897910"/>
              <a:gd name="connsiteX5" fmla="*/ 798071 w 1349648"/>
              <a:gd name="connsiteY5" fmla="*/ 166866 h 897910"/>
              <a:gd name="connsiteX6" fmla="*/ 1095727 w 1349648"/>
              <a:gd name="connsiteY6" fmla="*/ 209728 h 897910"/>
              <a:gd name="connsiteX7" fmla="*/ 1271940 w 1349648"/>
              <a:gd name="connsiteY7" fmla="*/ 214490 h 897910"/>
              <a:gd name="connsiteX8" fmla="*/ 1348139 w 1349648"/>
              <a:gd name="connsiteY8" fmla="*/ 250209 h 897910"/>
              <a:gd name="connsiteX9" fmla="*/ 1252890 w 1349648"/>
              <a:gd name="connsiteY9" fmla="*/ 300216 h 897910"/>
              <a:gd name="connsiteX10" fmla="*/ 1033815 w 1349648"/>
              <a:gd name="connsiteY10" fmla="*/ 316885 h 897910"/>
              <a:gd name="connsiteX11" fmla="*/ 838552 w 1349648"/>
              <a:gd name="connsiteY11" fmla="*/ 354985 h 897910"/>
              <a:gd name="connsiteX12" fmla="*/ 548040 w 1349648"/>
              <a:gd name="connsiteY12" fmla="*/ 447853 h 897910"/>
              <a:gd name="connsiteX13" fmla="*/ 312296 w 1349648"/>
              <a:gd name="connsiteY13" fmla="*/ 557391 h 897910"/>
              <a:gd name="connsiteX14" fmla="*/ 157515 w 1349648"/>
              <a:gd name="connsiteY14" fmla="*/ 669310 h 897910"/>
              <a:gd name="connsiteX15" fmla="*/ 76552 w 1349648"/>
              <a:gd name="connsiteY15" fmla="*/ 769322 h 897910"/>
              <a:gd name="connsiteX16" fmla="*/ 64646 w 1349648"/>
              <a:gd name="connsiteY16" fmla="*/ 895528 h 897910"/>
              <a:gd name="connsiteX17" fmla="*/ 12258 w 1349648"/>
              <a:gd name="connsiteY17" fmla="*/ 897910 h 897910"/>
              <a:gd name="connsiteX18" fmla="*/ 352 w 1349648"/>
              <a:gd name="connsiteY18" fmla="*/ 807422 h 897910"/>
              <a:gd name="connsiteX19" fmla="*/ 26546 w 1349648"/>
              <a:gd name="connsiteY19" fmla="*/ 674072 h 897910"/>
              <a:gd name="connsiteX20" fmla="*/ 133702 w 1349648"/>
              <a:gd name="connsiteY20" fmla="*/ 535960 h 897910"/>
              <a:gd name="connsiteX21" fmla="*/ 321821 w 1349648"/>
              <a:gd name="connsiteY21" fmla="*/ 426422 h 897910"/>
              <a:gd name="connsiteX22" fmla="*/ 488508 w 1349648"/>
              <a:gd name="connsiteY22" fmla="*/ 359747 h 897910"/>
              <a:gd name="connsiteX23" fmla="*/ 709965 w 1349648"/>
              <a:gd name="connsiteY23" fmla="*/ 297835 h 897910"/>
              <a:gd name="connsiteX24" fmla="*/ 976665 w 1349648"/>
              <a:gd name="connsiteY24" fmla="*/ 259735 h 897910"/>
              <a:gd name="connsiteX25" fmla="*/ 926658 w 1349648"/>
              <a:gd name="connsiteY25" fmla="*/ 231160 h 897910"/>
              <a:gd name="connsiteX26" fmla="*/ 755208 w 1349648"/>
              <a:gd name="connsiteY26" fmla="*/ 207347 h 897910"/>
              <a:gd name="connsiteX27" fmla="*/ 631383 w 1349648"/>
              <a:gd name="connsiteY27" fmla="*/ 138291 h 897910"/>
              <a:gd name="connsiteX28" fmla="*/ 590902 w 1349648"/>
              <a:gd name="connsiteY28" fmla="*/ 9703 h 897910"/>
              <a:gd name="connsiteX0" fmla="*/ 590902 w 1349648"/>
              <a:gd name="connsiteY0" fmla="*/ 9703 h 897910"/>
              <a:gd name="connsiteX1" fmla="*/ 676627 w 1349648"/>
              <a:gd name="connsiteY1" fmla="*/ 9703 h 897910"/>
              <a:gd name="connsiteX2" fmla="*/ 666286 w 1349648"/>
              <a:gd name="connsiteY2" fmla="*/ 43041 h 897910"/>
              <a:gd name="connsiteX3" fmla="*/ 692480 w 1349648"/>
              <a:gd name="connsiteY3" fmla="*/ 119241 h 897910"/>
              <a:gd name="connsiteX4" fmla="*/ 798071 w 1349648"/>
              <a:gd name="connsiteY4" fmla="*/ 166866 h 897910"/>
              <a:gd name="connsiteX5" fmla="*/ 1095727 w 1349648"/>
              <a:gd name="connsiteY5" fmla="*/ 209728 h 897910"/>
              <a:gd name="connsiteX6" fmla="*/ 1271940 w 1349648"/>
              <a:gd name="connsiteY6" fmla="*/ 214490 h 897910"/>
              <a:gd name="connsiteX7" fmla="*/ 1348139 w 1349648"/>
              <a:gd name="connsiteY7" fmla="*/ 250209 h 897910"/>
              <a:gd name="connsiteX8" fmla="*/ 1252890 w 1349648"/>
              <a:gd name="connsiteY8" fmla="*/ 300216 h 897910"/>
              <a:gd name="connsiteX9" fmla="*/ 1033815 w 1349648"/>
              <a:gd name="connsiteY9" fmla="*/ 316885 h 897910"/>
              <a:gd name="connsiteX10" fmla="*/ 838552 w 1349648"/>
              <a:gd name="connsiteY10" fmla="*/ 354985 h 897910"/>
              <a:gd name="connsiteX11" fmla="*/ 548040 w 1349648"/>
              <a:gd name="connsiteY11" fmla="*/ 447853 h 897910"/>
              <a:gd name="connsiteX12" fmla="*/ 312296 w 1349648"/>
              <a:gd name="connsiteY12" fmla="*/ 557391 h 897910"/>
              <a:gd name="connsiteX13" fmla="*/ 157515 w 1349648"/>
              <a:gd name="connsiteY13" fmla="*/ 669310 h 897910"/>
              <a:gd name="connsiteX14" fmla="*/ 76552 w 1349648"/>
              <a:gd name="connsiteY14" fmla="*/ 769322 h 897910"/>
              <a:gd name="connsiteX15" fmla="*/ 64646 w 1349648"/>
              <a:gd name="connsiteY15" fmla="*/ 895528 h 897910"/>
              <a:gd name="connsiteX16" fmla="*/ 12258 w 1349648"/>
              <a:gd name="connsiteY16" fmla="*/ 897910 h 897910"/>
              <a:gd name="connsiteX17" fmla="*/ 352 w 1349648"/>
              <a:gd name="connsiteY17" fmla="*/ 807422 h 897910"/>
              <a:gd name="connsiteX18" fmla="*/ 26546 w 1349648"/>
              <a:gd name="connsiteY18" fmla="*/ 674072 h 897910"/>
              <a:gd name="connsiteX19" fmla="*/ 133702 w 1349648"/>
              <a:gd name="connsiteY19" fmla="*/ 535960 h 897910"/>
              <a:gd name="connsiteX20" fmla="*/ 321821 w 1349648"/>
              <a:gd name="connsiteY20" fmla="*/ 426422 h 897910"/>
              <a:gd name="connsiteX21" fmla="*/ 488508 w 1349648"/>
              <a:gd name="connsiteY21" fmla="*/ 359747 h 897910"/>
              <a:gd name="connsiteX22" fmla="*/ 709965 w 1349648"/>
              <a:gd name="connsiteY22" fmla="*/ 297835 h 897910"/>
              <a:gd name="connsiteX23" fmla="*/ 976665 w 1349648"/>
              <a:gd name="connsiteY23" fmla="*/ 259735 h 897910"/>
              <a:gd name="connsiteX24" fmla="*/ 926658 w 1349648"/>
              <a:gd name="connsiteY24" fmla="*/ 231160 h 897910"/>
              <a:gd name="connsiteX25" fmla="*/ 755208 w 1349648"/>
              <a:gd name="connsiteY25" fmla="*/ 207347 h 897910"/>
              <a:gd name="connsiteX26" fmla="*/ 631383 w 1349648"/>
              <a:gd name="connsiteY26" fmla="*/ 138291 h 897910"/>
              <a:gd name="connsiteX27" fmla="*/ 590902 w 1349648"/>
              <a:gd name="connsiteY27" fmla="*/ 9703 h 897910"/>
              <a:gd name="connsiteX0" fmla="*/ 590902 w 1349648"/>
              <a:gd name="connsiteY0" fmla="*/ 9703 h 897910"/>
              <a:gd name="connsiteX1" fmla="*/ 685335 w 1349648"/>
              <a:gd name="connsiteY1" fmla="*/ 9703 h 897910"/>
              <a:gd name="connsiteX2" fmla="*/ 666286 w 1349648"/>
              <a:gd name="connsiteY2" fmla="*/ 43041 h 897910"/>
              <a:gd name="connsiteX3" fmla="*/ 692480 w 1349648"/>
              <a:gd name="connsiteY3" fmla="*/ 119241 h 897910"/>
              <a:gd name="connsiteX4" fmla="*/ 798071 w 1349648"/>
              <a:gd name="connsiteY4" fmla="*/ 166866 h 897910"/>
              <a:gd name="connsiteX5" fmla="*/ 1095727 w 1349648"/>
              <a:gd name="connsiteY5" fmla="*/ 209728 h 897910"/>
              <a:gd name="connsiteX6" fmla="*/ 1271940 w 1349648"/>
              <a:gd name="connsiteY6" fmla="*/ 214490 h 897910"/>
              <a:gd name="connsiteX7" fmla="*/ 1348139 w 1349648"/>
              <a:gd name="connsiteY7" fmla="*/ 250209 h 897910"/>
              <a:gd name="connsiteX8" fmla="*/ 1252890 w 1349648"/>
              <a:gd name="connsiteY8" fmla="*/ 300216 h 897910"/>
              <a:gd name="connsiteX9" fmla="*/ 1033815 w 1349648"/>
              <a:gd name="connsiteY9" fmla="*/ 316885 h 897910"/>
              <a:gd name="connsiteX10" fmla="*/ 838552 w 1349648"/>
              <a:gd name="connsiteY10" fmla="*/ 354985 h 897910"/>
              <a:gd name="connsiteX11" fmla="*/ 548040 w 1349648"/>
              <a:gd name="connsiteY11" fmla="*/ 447853 h 897910"/>
              <a:gd name="connsiteX12" fmla="*/ 312296 w 1349648"/>
              <a:gd name="connsiteY12" fmla="*/ 557391 h 897910"/>
              <a:gd name="connsiteX13" fmla="*/ 157515 w 1349648"/>
              <a:gd name="connsiteY13" fmla="*/ 669310 h 897910"/>
              <a:gd name="connsiteX14" fmla="*/ 76552 w 1349648"/>
              <a:gd name="connsiteY14" fmla="*/ 769322 h 897910"/>
              <a:gd name="connsiteX15" fmla="*/ 64646 w 1349648"/>
              <a:gd name="connsiteY15" fmla="*/ 895528 h 897910"/>
              <a:gd name="connsiteX16" fmla="*/ 12258 w 1349648"/>
              <a:gd name="connsiteY16" fmla="*/ 897910 h 897910"/>
              <a:gd name="connsiteX17" fmla="*/ 352 w 1349648"/>
              <a:gd name="connsiteY17" fmla="*/ 807422 h 897910"/>
              <a:gd name="connsiteX18" fmla="*/ 26546 w 1349648"/>
              <a:gd name="connsiteY18" fmla="*/ 674072 h 897910"/>
              <a:gd name="connsiteX19" fmla="*/ 133702 w 1349648"/>
              <a:gd name="connsiteY19" fmla="*/ 535960 h 897910"/>
              <a:gd name="connsiteX20" fmla="*/ 321821 w 1349648"/>
              <a:gd name="connsiteY20" fmla="*/ 426422 h 897910"/>
              <a:gd name="connsiteX21" fmla="*/ 488508 w 1349648"/>
              <a:gd name="connsiteY21" fmla="*/ 359747 h 897910"/>
              <a:gd name="connsiteX22" fmla="*/ 709965 w 1349648"/>
              <a:gd name="connsiteY22" fmla="*/ 297835 h 897910"/>
              <a:gd name="connsiteX23" fmla="*/ 976665 w 1349648"/>
              <a:gd name="connsiteY23" fmla="*/ 259735 h 897910"/>
              <a:gd name="connsiteX24" fmla="*/ 926658 w 1349648"/>
              <a:gd name="connsiteY24" fmla="*/ 231160 h 897910"/>
              <a:gd name="connsiteX25" fmla="*/ 755208 w 1349648"/>
              <a:gd name="connsiteY25" fmla="*/ 207347 h 897910"/>
              <a:gd name="connsiteX26" fmla="*/ 631383 w 1349648"/>
              <a:gd name="connsiteY26" fmla="*/ 138291 h 897910"/>
              <a:gd name="connsiteX27" fmla="*/ 590902 w 1349648"/>
              <a:gd name="connsiteY27" fmla="*/ 9703 h 897910"/>
              <a:gd name="connsiteX0" fmla="*/ 590902 w 1349648"/>
              <a:gd name="connsiteY0" fmla="*/ 10546 h 895850"/>
              <a:gd name="connsiteX1" fmla="*/ 685335 w 1349648"/>
              <a:gd name="connsiteY1" fmla="*/ 7643 h 895850"/>
              <a:gd name="connsiteX2" fmla="*/ 666286 w 1349648"/>
              <a:gd name="connsiteY2" fmla="*/ 40981 h 895850"/>
              <a:gd name="connsiteX3" fmla="*/ 692480 w 1349648"/>
              <a:gd name="connsiteY3" fmla="*/ 117181 h 895850"/>
              <a:gd name="connsiteX4" fmla="*/ 798071 w 1349648"/>
              <a:gd name="connsiteY4" fmla="*/ 164806 h 895850"/>
              <a:gd name="connsiteX5" fmla="*/ 1095727 w 1349648"/>
              <a:gd name="connsiteY5" fmla="*/ 207668 h 895850"/>
              <a:gd name="connsiteX6" fmla="*/ 1271940 w 1349648"/>
              <a:gd name="connsiteY6" fmla="*/ 212430 h 895850"/>
              <a:gd name="connsiteX7" fmla="*/ 1348139 w 1349648"/>
              <a:gd name="connsiteY7" fmla="*/ 248149 h 895850"/>
              <a:gd name="connsiteX8" fmla="*/ 1252890 w 1349648"/>
              <a:gd name="connsiteY8" fmla="*/ 298156 h 895850"/>
              <a:gd name="connsiteX9" fmla="*/ 1033815 w 1349648"/>
              <a:gd name="connsiteY9" fmla="*/ 314825 h 895850"/>
              <a:gd name="connsiteX10" fmla="*/ 838552 w 1349648"/>
              <a:gd name="connsiteY10" fmla="*/ 352925 h 895850"/>
              <a:gd name="connsiteX11" fmla="*/ 548040 w 1349648"/>
              <a:gd name="connsiteY11" fmla="*/ 445793 h 895850"/>
              <a:gd name="connsiteX12" fmla="*/ 312296 w 1349648"/>
              <a:gd name="connsiteY12" fmla="*/ 555331 h 895850"/>
              <a:gd name="connsiteX13" fmla="*/ 157515 w 1349648"/>
              <a:gd name="connsiteY13" fmla="*/ 667250 h 895850"/>
              <a:gd name="connsiteX14" fmla="*/ 76552 w 1349648"/>
              <a:gd name="connsiteY14" fmla="*/ 767262 h 895850"/>
              <a:gd name="connsiteX15" fmla="*/ 64646 w 1349648"/>
              <a:gd name="connsiteY15" fmla="*/ 893468 h 895850"/>
              <a:gd name="connsiteX16" fmla="*/ 12258 w 1349648"/>
              <a:gd name="connsiteY16" fmla="*/ 895850 h 895850"/>
              <a:gd name="connsiteX17" fmla="*/ 352 w 1349648"/>
              <a:gd name="connsiteY17" fmla="*/ 805362 h 895850"/>
              <a:gd name="connsiteX18" fmla="*/ 26546 w 1349648"/>
              <a:gd name="connsiteY18" fmla="*/ 672012 h 895850"/>
              <a:gd name="connsiteX19" fmla="*/ 133702 w 1349648"/>
              <a:gd name="connsiteY19" fmla="*/ 533900 h 895850"/>
              <a:gd name="connsiteX20" fmla="*/ 321821 w 1349648"/>
              <a:gd name="connsiteY20" fmla="*/ 424362 h 895850"/>
              <a:gd name="connsiteX21" fmla="*/ 488508 w 1349648"/>
              <a:gd name="connsiteY21" fmla="*/ 357687 h 895850"/>
              <a:gd name="connsiteX22" fmla="*/ 709965 w 1349648"/>
              <a:gd name="connsiteY22" fmla="*/ 295775 h 895850"/>
              <a:gd name="connsiteX23" fmla="*/ 976665 w 1349648"/>
              <a:gd name="connsiteY23" fmla="*/ 257675 h 895850"/>
              <a:gd name="connsiteX24" fmla="*/ 926658 w 1349648"/>
              <a:gd name="connsiteY24" fmla="*/ 229100 h 895850"/>
              <a:gd name="connsiteX25" fmla="*/ 755208 w 1349648"/>
              <a:gd name="connsiteY25" fmla="*/ 205287 h 895850"/>
              <a:gd name="connsiteX26" fmla="*/ 631383 w 1349648"/>
              <a:gd name="connsiteY26" fmla="*/ 136231 h 895850"/>
              <a:gd name="connsiteX27" fmla="*/ 590902 w 1349648"/>
              <a:gd name="connsiteY27" fmla="*/ 10546 h 895850"/>
              <a:gd name="connsiteX0" fmla="*/ 588521 w 1349648"/>
              <a:gd name="connsiteY0" fmla="*/ 7374 h 906965"/>
              <a:gd name="connsiteX1" fmla="*/ 685335 w 1349648"/>
              <a:gd name="connsiteY1" fmla="*/ 18758 h 906965"/>
              <a:gd name="connsiteX2" fmla="*/ 666286 w 1349648"/>
              <a:gd name="connsiteY2" fmla="*/ 52096 h 906965"/>
              <a:gd name="connsiteX3" fmla="*/ 692480 w 1349648"/>
              <a:gd name="connsiteY3" fmla="*/ 128296 h 906965"/>
              <a:gd name="connsiteX4" fmla="*/ 798071 w 1349648"/>
              <a:gd name="connsiteY4" fmla="*/ 175921 h 906965"/>
              <a:gd name="connsiteX5" fmla="*/ 1095727 w 1349648"/>
              <a:gd name="connsiteY5" fmla="*/ 218783 h 906965"/>
              <a:gd name="connsiteX6" fmla="*/ 1271940 w 1349648"/>
              <a:gd name="connsiteY6" fmla="*/ 223545 h 906965"/>
              <a:gd name="connsiteX7" fmla="*/ 1348139 w 1349648"/>
              <a:gd name="connsiteY7" fmla="*/ 259264 h 906965"/>
              <a:gd name="connsiteX8" fmla="*/ 1252890 w 1349648"/>
              <a:gd name="connsiteY8" fmla="*/ 309271 h 906965"/>
              <a:gd name="connsiteX9" fmla="*/ 1033815 w 1349648"/>
              <a:gd name="connsiteY9" fmla="*/ 325940 h 906965"/>
              <a:gd name="connsiteX10" fmla="*/ 838552 w 1349648"/>
              <a:gd name="connsiteY10" fmla="*/ 364040 h 906965"/>
              <a:gd name="connsiteX11" fmla="*/ 548040 w 1349648"/>
              <a:gd name="connsiteY11" fmla="*/ 456908 h 906965"/>
              <a:gd name="connsiteX12" fmla="*/ 312296 w 1349648"/>
              <a:gd name="connsiteY12" fmla="*/ 566446 h 906965"/>
              <a:gd name="connsiteX13" fmla="*/ 157515 w 1349648"/>
              <a:gd name="connsiteY13" fmla="*/ 678365 h 906965"/>
              <a:gd name="connsiteX14" fmla="*/ 76552 w 1349648"/>
              <a:gd name="connsiteY14" fmla="*/ 778377 h 906965"/>
              <a:gd name="connsiteX15" fmla="*/ 64646 w 1349648"/>
              <a:gd name="connsiteY15" fmla="*/ 904583 h 906965"/>
              <a:gd name="connsiteX16" fmla="*/ 12258 w 1349648"/>
              <a:gd name="connsiteY16" fmla="*/ 906965 h 906965"/>
              <a:gd name="connsiteX17" fmla="*/ 352 w 1349648"/>
              <a:gd name="connsiteY17" fmla="*/ 816477 h 906965"/>
              <a:gd name="connsiteX18" fmla="*/ 26546 w 1349648"/>
              <a:gd name="connsiteY18" fmla="*/ 683127 h 906965"/>
              <a:gd name="connsiteX19" fmla="*/ 133702 w 1349648"/>
              <a:gd name="connsiteY19" fmla="*/ 545015 h 906965"/>
              <a:gd name="connsiteX20" fmla="*/ 321821 w 1349648"/>
              <a:gd name="connsiteY20" fmla="*/ 435477 h 906965"/>
              <a:gd name="connsiteX21" fmla="*/ 488508 w 1349648"/>
              <a:gd name="connsiteY21" fmla="*/ 368802 h 906965"/>
              <a:gd name="connsiteX22" fmla="*/ 709965 w 1349648"/>
              <a:gd name="connsiteY22" fmla="*/ 306890 h 906965"/>
              <a:gd name="connsiteX23" fmla="*/ 976665 w 1349648"/>
              <a:gd name="connsiteY23" fmla="*/ 268790 h 906965"/>
              <a:gd name="connsiteX24" fmla="*/ 926658 w 1349648"/>
              <a:gd name="connsiteY24" fmla="*/ 240215 h 906965"/>
              <a:gd name="connsiteX25" fmla="*/ 755208 w 1349648"/>
              <a:gd name="connsiteY25" fmla="*/ 216402 h 906965"/>
              <a:gd name="connsiteX26" fmla="*/ 631383 w 1349648"/>
              <a:gd name="connsiteY26" fmla="*/ 147346 h 906965"/>
              <a:gd name="connsiteX27" fmla="*/ 588521 w 1349648"/>
              <a:gd name="connsiteY27" fmla="*/ 7374 h 906965"/>
              <a:gd name="connsiteX0" fmla="*/ 588521 w 1349648"/>
              <a:gd name="connsiteY0" fmla="*/ 16037 h 915628"/>
              <a:gd name="connsiteX1" fmla="*/ 682954 w 1349648"/>
              <a:gd name="connsiteY1" fmla="*/ 3608 h 915628"/>
              <a:gd name="connsiteX2" fmla="*/ 666286 w 1349648"/>
              <a:gd name="connsiteY2" fmla="*/ 60759 h 915628"/>
              <a:gd name="connsiteX3" fmla="*/ 692480 w 1349648"/>
              <a:gd name="connsiteY3" fmla="*/ 136959 h 915628"/>
              <a:gd name="connsiteX4" fmla="*/ 798071 w 1349648"/>
              <a:gd name="connsiteY4" fmla="*/ 184584 h 915628"/>
              <a:gd name="connsiteX5" fmla="*/ 1095727 w 1349648"/>
              <a:gd name="connsiteY5" fmla="*/ 227446 h 915628"/>
              <a:gd name="connsiteX6" fmla="*/ 1271940 w 1349648"/>
              <a:gd name="connsiteY6" fmla="*/ 232208 h 915628"/>
              <a:gd name="connsiteX7" fmla="*/ 1348139 w 1349648"/>
              <a:gd name="connsiteY7" fmla="*/ 267927 h 915628"/>
              <a:gd name="connsiteX8" fmla="*/ 1252890 w 1349648"/>
              <a:gd name="connsiteY8" fmla="*/ 317934 h 915628"/>
              <a:gd name="connsiteX9" fmla="*/ 1033815 w 1349648"/>
              <a:gd name="connsiteY9" fmla="*/ 334603 h 915628"/>
              <a:gd name="connsiteX10" fmla="*/ 838552 w 1349648"/>
              <a:gd name="connsiteY10" fmla="*/ 372703 h 915628"/>
              <a:gd name="connsiteX11" fmla="*/ 548040 w 1349648"/>
              <a:gd name="connsiteY11" fmla="*/ 465571 h 915628"/>
              <a:gd name="connsiteX12" fmla="*/ 312296 w 1349648"/>
              <a:gd name="connsiteY12" fmla="*/ 575109 h 915628"/>
              <a:gd name="connsiteX13" fmla="*/ 157515 w 1349648"/>
              <a:gd name="connsiteY13" fmla="*/ 687028 h 915628"/>
              <a:gd name="connsiteX14" fmla="*/ 76552 w 1349648"/>
              <a:gd name="connsiteY14" fmla="*/ 787040 h 915628"/>
              <a:gd name="connsiteX15" fmla="*/ 64646 w 1349648"/>
              <a:gd name="connsiteY15" fmla="*/ 913246 h 915628"/>
              <a:gd name="connsiteX16" fmla="*/ 12258 w 1349648"/>
              <a:gd name="connsiteY16" fmla="*/ 915628 h 915628"/>
              <a:gd name="connsiteX17" fmla="*/ 352 w 1349648"/>
              <a:gd name="connsiteY17" fmla="*/ 825140 h 915628"/>
              <a:gd name="connsiteX18" fmla="*/ 26546 w 1349648"/>
              <a:gd name="connsiteY18" fmla="*/ 691790 h 915628"/>
              <a:gd name="connsiteX19" fmla="*/ 133702 w 1349648"/>
              <a:gd name="connsiteY19" fmla="*/ 553678 h 915628"/>
              <a:gd name="connsiteX20" fmla="*/ 321821 w 1349648"/>
              <a:gd name="connsiteY20" fmla="*/ 444140 h 915628"/>
              <a:gd name="connsiteX21" fmla="*/ 488508 w 1349648"/>
              <a:gd name="connsiteY21" fmla="*/ 377465 h 915628"/>
              <a:gd name="connsiteX22" fmla="*/ 709965 w 1349648"/>
              <a:gd name="connsiteY22" fmla="*/ 315553 h 915628"/>
              <a:gd name="connsiteX23" fmla="*/ 976665 w 1349648"/>
              <a:gd name="connsiteY23" fmla="*/ 277453 h 915628"/>
              <a:gd name="connsiteX24" fmla="*/ 926658 w 1349648"/>
              <a:gd name="connsiteY24" fmla="*/ 248878 h 915628"/>
              <a:gd name="connsiteX25" fmla="*/ 755208 w 1349648"/>
              <a:gd name="connsiteY25" fmla="*/ 225065 h 915628"/>
              <a:gd name="connsiteX26" fmla="*/ 631383 w 1349648"/>
              <a:gd name="connsiteY26" fmla="*/ 156009 h 915628"/>
              <a:gd name="connsiteX27" fmla="*/ 588521 w 1349648"/>
              <a:gd name="connsiteY27" fmla="*/ 16037 h 915628"/>
              <a:gd name="connsiteX0" fmla="*/ 588521 w 1349648"/>
              <a:gd name="connsiteY0" fmla="*/ 11595 h 911186"/>
              <a:gd name="connsiteX1" fmla="*/ 687717 w 1349648"/>
              <a:gd name="connsiteY1" fmla="*/ 8691 h 911186"/>
              <a:gd name="connsiteX2" fmla="*/ 666286 w 1349648"/>
              <a:gd name="connsiteY2" fmla="*/ 56317 h 911186"/>
              <a:gd name="connsiteX3" fmla="*/ 692480 w 1349648"/>
              <a:gd name="connsiteY3" fmla="*/ 132517 h 911186"/>
              <a:gd name="connsiteX4" fmla="*/ 798071 w 1349648"/>
              <a:gd name="connsiteY4" fmla="*/ 180142 h 911186"/>
              <a:gd name="connsiteX5" fmla="*/ 1095727 w 1349648"/>
              <a:gd name="connsiteY5" fmla="*/ 223004 h 911186"/>
              <a:gd name="connsiteX6" fmla="*/ 1271940 w 1349648"/>
              <a:gd name="connsiteY6" fmla="*/ 227766 h 911186"/>
              <a:gd name="connsiteX7" fmla="*/ 1348139 w 1349648"/>
              <a:gd name="connsiteY7" fmla="*/ 263485 h 911186"/>
              <a:gd name="connsiteX8" fmla="*/ 1252890 w 1349648"/>
              <a:gd name="connsiteY8" fmla="*/ 313492 h 911186"/>
              <a:gd name="connsiteX9" fmla="*/ 1033815 w 1349648"/>
              <a:gd name="connsiteY9" fmla="*/ 330161 h 911186"/>
              <a:gd name="connsiteX10" fmla="*/ 838552 w 1349648"/>
              <a:gd name="connsiteY10" fmla="*/ 368261 h 911186"/>
              <a:gd name="connsiteX11" fmla="*/ 548040 w 1349648"/>
              <a:gd name="connsiteY11" fmla="*/ 461129 h 911186"/>
              <a:gd name="connsiteX12" fmla="*/ 312296 w 1349648"/>
              <a:gd name="connsiteY12" fmla="*/ 570667 h 911186"/>
              <a:gd name="connsiteX13" fmla="*/ 157515 w 1349648"/>
              <a:gd name="connsiteY13" fmla="*/ 682586 h 911186"/>
              <a:gd name="connsiteX14" fmla="*/ 76552 w 1349648"/>
              <a:gd name="connsiteY14" fmla="*/ 782598 h 911186"/>
              <a:gd name="connsiteX15" fmla="*/ 64646 w 1349648"/>
              <a:gd name="connsiteY15" fmla="*/ 908804 h 911186"/>
              <a:gd name="connsiteX16" fmla="*/ 12258 w 1349648"/>
              <a:gd name="connsiteY16" fmla="*/ 911186 h 911186"/>
              <a:gd name="connsiteX17" fmla="*/ 352 w 1349648"/>
              <a:gd name="connsiteY17" fmla="*/ 820698 h 911186"/>
              <a:gd name="connsiteX18" fmla="*/ 26546 w 1349648"/>
              <a:gd name="connsiteY18" fmla="*/ 687348 h 911186"/>
              <a:gd name="connsiteX19" fmla="*/ 133702 w 1349648"/>
              <a:gd name="connsiteY19" fmla="*/ 549236 h 911186"/>
              <a:gd name="connsiteX20" fmla="*/ 321821 w 1349648"/>
              <a:gd name="connsiteY20" fmla="*/ 439698 h 911186"/>
              <a:gd name="connsiteX21" fmla="*/ 488508 w 1349648"/>
              <a:gd name="connsiteY21" fmla="*/ 373023 h 911186"/>
              <a:gd name="connsiteX22" fmla="*/ 709965 w 1349648"/>
              <a:gd name="connsiteY22" fmla="*/ 311111 h 911186"/>
              <a:gd name="connsiteX23" fmla="*/ 976665 w 1349648"/>
              <a:gd name="connsiteY23" fmla="*/ 273011 h 911186"/>
              <a:gd name="connsiteX24" fmla="*/ 926658 w 1349648"/>
              <a:gd name="connsiteY24" fmla="*/ 244436 h 911186"/>
              <a:gd name="connsiteX25" fmla="*/ 755208 w 1349648"/>
              <a:gd name="connsiteY25" fmla="*/ 220623 h 911186"/>
              <a:gd name="connsiteX26" fmla="*/ 631383 w 1349648"/>
              <a:gd name="connsiteY26" fmla="*/ 151567 h 911186"/>
              <a:gd name="connsiteX27" fmla="*/ 588521 w 1349648"/>
              <a:gd name="connsiteY27" fmla="*/ 11595 h 911186"/>
              <a:gd name="connsiteX0" fmla="*/ 588521 w 1349648"/>
              <a:gd name="connsiteY0" fmla="*/ 12547 h 912138"/>
              <a:gd name="connsiteX1" fmla="*/ 680573 w 1349648"/>
              <a:gd name="connsiteY1" fmla="*/ 7262 h 912138"/>
              <a:gd name="connsiteX2" fmla="*/ 666286 w 1349648"/>
              <a:gd name="connsiteY2" fmla="*/ 57269 h 912138"/>
              <a:gd name="connsiteX3" fmla="*/ 692480 w 1349648"/>
              <a:gd name="connsiteY3" fmla="*/ 133469 h 912138"/>
              <a:gd name="connsiteX4" fmla="*/ 798071 w 1349648"/>
              <a:gd name="connsiteY4" fmla="*/ 181094 h 912138"/>
              <a:gd name="connsiteX5" fmla="*/ 1095727 w 1349648"/>
              <a:gd name="connsiteY5" fmla="*/ 223956 h 912138"/>
              <a:gd name="connsiteX6" fmla="*/ 1271940 w 1349648"/>
              <a:gd name="connsiteY6" fmla="*/ 228718 h 912138"/>
              <a:gd name="connsiteX7" fmla="*/ 1348139 w 1349648"/>
              <a:gd name="connsiteY7" fmla="*/ 264437 h 912138"/>
              <a:gd name="connsiteX8" fmla="*/ 1252890 w 1349648"/>
              <a:gd name="connsiteY8" fmla="*/ 314444 h 912138"/>
              <a:gd name="connsiteX9" fmla="*/ 1033815 w 1349648"/>
              <a:gd name="connsiteY9" fmla="*/ 331113 h 912138"/>
              <a:gd name="connsiteX10" fmla="*/ 838552 w 1349648"/>
              <a:gd name="connsiteY10" fmla="*/ 369213 h 912138"/>
              <a:gd name="connsiteX11" fmla="*/ 548040 w 1349648"/>
              <a:gd name="connsiteY11" fmla="*/ 462081 h 912138"/>
              <a:gd name="connsiteX12" fmla="*/ 312296 w 1349648"/>
              <a:gd name="connsiteY12" fmla="*/ 571619 h 912138"/>
              <a:gd name="connsiteX13" fmla="*/ 157515 w 1349648"/>
              <a:gd name="connsiteY13" fmla="*/ 683538 h 912138"/>
              <a:gd name="connsiteX14" fmla="*/ 76552 w 1349648"/>
              <a:gd name="connsiteY14" fmla="*/ 783550 h 912138"/>
              <a:gd name="connsiteX15" fmla="*/ 64646 w 1349648"/>
              <a:gd name="connsiteY15" fmla="*/ 909756 h 912138"/>
              <a:gd name="connsiteX16" fmla="*/ 12258 w 1349648"/>
              <a:gd name="connsiteY16" fmla="*/ 912138 h 912138"/>
              <a:gd name="connsiteX17" fmla="*/ 352 w 1349648"/>
              <a:gd name="connsiteY17" fmla="*/ 821650 h 912138"/>
              <a:gd name="connsiteX18" fmla="*/ 26546 w 1349648"/>
              <a:gd name="connsiteY18" fmla="*/ 688300 h 912138"/>
              <a:gd name="connsiteX19" fmla="*/ 133702 w 1349648"/>
              <a:gd name="connsiteY19" fmla="*/ 550188 h 912138"/>
              <a:gd name="connsiteX20" fmla="*/ 321821 w 1349648"/>
              <a:gd name="connsiteY20" fmla="*/ 440650 h 912138"/>
              <a:gd name="connsiteX21" fmla="*/ 488508 w 1349648"/>
              <a:gd name="connsiteY21" fmla="*/ 373975 h 912138"/>
              <a:gd name="connsiteX22" fmla="*/ 709965 w 1349648"/>
              <a:gd name="connsiteY22" fmla="*/ 312063 h 912138"/>
              <a:gd name="connsiteX23" fmla="*/ 976665 w 1349648"/>
              <a:gd name="connsiteY23" fmla="*/ 273963 h 912138"/>
              <a:gd name="connsiteX24" fmla="*/ 926658 w 1349648"/>
              <a:gd name="connsiteY24" fmla="*/ 245388 h 912138"/>
              <a:gd name="connsiteX25" fmla="*/ 755208 w 1349648"/>
              <a:gd name="connsiteY25" fmla="*/ 221575 h 912138"/>
              <a:gd name="connsiteX26" fmla="*/ 631383 w 1349648"/>
              <a:gd name="connsiteY26" fmla="*/ 152519 h 912138"/>
              <a:gd name="connsiteX27" fmla="*/ 588521 w 1349648"/>
              <a:gd name="connsiteY27" fmla="*/ 12547 h 912138"/>
              <a:gd name="connsiteX0" fmla="*/ 588521 w 1349648"/>
              <a:gd name="connsiteY0" fmla="*/ 9211 h 908802"/>
              <a:gd name="connsiteX1" fmla="*/ 687717 w 1349648"/>
              <a:gd name="connsiteY1" fmla="*/ 13451 h 908802"/>
              <a:gd name="connsiteX2" fmla="*/ 666286 w 1349648"/>
              <a:gd name="connsiteY2" fmla="*/ 53933 h 908802"/>
              <a:gd name="connsiteX3" fmla="*/ 692480 w 1349648"/>
              <a:gd name="connsiteY3" fmla="*/ 130133 h 908802"/>
              <a:gd name="connsiteX4" fmla="*/ 798071 w 1349648"/>
              <a:gd name="connsiteY4" fmla="*/ 177758 h 908802"/>
              <a:gd name="connsiteX5" fmla="*/ 1095727 w 1349648"/>
              <a:gd name="connsiteY5" fmla="*/ 220620 h 908802"/>
              <a:gd name="connsiteX6" fmla="*/ 1271940 w 1349648"/>
              <a:gd name="connsiteY6" fmla="*/ 225382 h 908802"/>
              <a:gd name="connsiteX7" fmla="*/ 1348139 w 1349648"/>
              <a:gd name="connsiteY7" fmla="*/ 261101 h 908802"/>
              <a:gd name="connsiteX8" fmla="*/ 1252890 w 1349648"/>
              <a:gd name="connsiteY8" fmla="*/ 311108 h 908802"/>
              <a:gd name="connsiteX9" fmla="*/ 1033815 w 1349648"/>
              <a:gd name="connsiteY9" fmla="*/ 327777 h 908802"/>
              <a:gd name="connsiteX10" fmla="*/ 838552 w 1349648"/>
              <a:gd name="connsiteY10" fmla="*/ 365877 h 908802"/>
              <a:gd name="connsiteX11" fmla="*/ 548040 w 1349648"/>
              <a:gd name="connsiteY11" fmla="*/ 458745 h 908802"/>
              <a:gd name="connsiteX12" fmla="*/ 312296 w 1349648"/>
              <a:gd name="connsiteY12" fmla="*/ 568283 h 908802"/>
              <a:gd name="connsiteX13" fmla="*/ 157515 w 1349648"/>
              <a:gd name="connsiteY13" fmla="*/ 680202 h 908802"/>
              <a:gd name="connsiteX14" fmla="*/ 76552 w 1349648"/>
              <a:gd name="connsiteY14" fmla="*/ 780214 h 908802"/>
              <a:gd name="connsiteX15" fmla="*/ 64646 w 1349648"/>
              <a:gd name="connsiteY15" fmla="*/ 906420 h 908802"/>
              <a:gd name="connsiteX16" fmla="*/ 12258 w 1349648"/>
              <a:gd name="connsiteY16" fmla="*/ 908802 h 908802"/>
              <a:gd name="connsiteX17" fmla="*/ 352 w 1349648"/>
              <a:gd name="connsiteY17" fmla="*/ 818314 h 908802"/>
              <a:gd name="connsiteX18" fmla="*/ 26546 w 1349648"/>
              <a:gd name="connsiteY18" fmla="*/ 684964 h 908802"/>
              <a:gd name="connsiteX19" fmla="*/ 133702 w 1349648"/>
              <a:gd name="connsiteY19" fmla="*/ 546852 h 908802"/>
              <a:gd name="connsiteX20" fmla="*/ 321821 w 1349648"/>
              <a:gd name="connsiteY20" fmla="*/ 437314 h 908802"/>
              <a:gd name="connsiteX21" fmla="*/ 488508 w 1349648"/>
              <a:gd name="connsiteY21" fmla="*/ 370639 h 908802"/>
              <a:gd name="connsiteX22" fmla="*/ 709965 w 1349648"/>
              <a:gd name="connsiteY22" fmla="*/ 308727 h 908802"/>
              <a:gd name="connsiteX23" fmla="*/ 976665 w 1349648"/>
              <a:gd name="connsiteY23" fmla="*/ 270627 h 908802"/>
              <a:gd name="connsiteX24" fmla="*/ 926658 w 1349648"/>
              <a:gd name="connsiteY24" fmla="*/ 242052 h 908802"/>
              <a:gd name="connsiteX25" fmla="*/ 755208 w 1349648"/>
              <a:gd name="connsiteY25" fmla="*/ 218239 h 908802"/>
              <a:gd name="connsiteX26" fmla="*/ 631383 w 1349648"/>
              <a:gd name="connsiteY26" fmla="*/ 149183 h 908802"/>
              <a:gd name="connsiteX27" fmla="*/ 588521 w 1349648"/>
              <a:gd name="connsiteY27" fmla="*/ 9211 h 908802"/>
              <a:gd name="connsiteX0" fmla="*/ 588521 w 1349648"/>
              <a:gd name="connsiteY0" fmla="*/ 9935 h 909526"/>
              <a:gd name="connsiteX1" fmla="*/ 675811 w 1349648"/>
              <a:gd name="connsiteY1" fmla="*/ 11794 h 909526"/>
              <a:gd name="connsiteX2" fmla="*/ 666286 w 1349648"/>
              <a:gd name="connsiteY2" fmla="*/ 54657 h 909526"/>
              <a:gd name="connsiteX3" fmla="*/ 692480 w 1349648"/>
              <a:gd name="connsiteY3" fmla="*/ 130857 h 909526"/>
              <a:gd name="connsiteX4" fmla="*/ 798071 w 1349648"/>
              <a:gd name="connsiteY4" fmla="*/ 178482 h 909526"/>
              <a:gd name="connsiteX5" fmla="*/ 1095727 w 1349648"/>
              <a:gd name="connsiteY5" fmla="*/ 221344 h 909526"/>
              <a:gd name="connsiteX6" fmla="*/ 1271940 w 1349648"/>
              <a:gd name="connsiteY6" fmla="*/ 226106 h 909526"/>
              <a:gd name="connsiteX7" fmla="*/ 1348139 w 1349648"/>
              <a:gd name="connsiteY7" fmla="*/ 261825 h 909526"/>
              <a:gd name="connsiteX8" fmla="*/ 1252890 w 1349648"/>
              <a:gd name="connsiteY8" fmla="*/ 311832 h 909526"/>
              <a:gd name="connsiteX9" fmla="*/ 1033815 w 1349648"/>
              <a:gd name="connsiteY9" fmla="*/ 328501 h 909526"/>
              <a:gd name="connsiteX10" fmla="*/ 838552 w 1349648"/>
              <a:gd name="connsiteY10" fmla="*/ 366601 h 909526"/>
              <a:gd name="connsiteX11" fmla="*/ 548040 w 1349648"/>
              <a:gd name="connsiteY11" fmla="*/ 459469 h 909526"/>
              <a:gd name="connsiteX12" fmla="*/ 312296 w 1349648"/>
              <a:gd name="connsiteY12" fmla="*/ 569007 h 909526"/>
              <a:gd name="connsiteX13" fmla="*/ 157515 w 1349648"/>
              <a:gd name="connsiteY13" fmla="*/ 680926 h 909526"/>
              <a:gd name="connsiteX14" fmla="*/ 76552 w 1349648"/>
              <a:gd name="connsiteY14" fmla="*/ 780938 h 909526"/>
              <a:gd name="connsiteX15" fmla="*/ 64646 w 1349648"/>
              <a:gd name="connsiteY15" fmla="*/ 907144 h 909526"/>
              <a:gd name="connsiteX16" fmla="*/ 12258 w 1349648"/>
              <a:gd name="connsiteY16" fmla="*/ 909526 h 909526"/>
              <a:gd name="connsiteX17" fmla="*/ 352 w 1349648"/>
              <a:gd name="connsiteY17" fmla="*/ 819038 h 909526"/>
              <a:gd name="connsiteX18" fmla="*/ 26546 w 1349648"/>
              <a:gd name="connsiteY18" fmla="*/ 685688 h 909526"/>
              <a:gd name="connsiteX19" fmla="*/ 133702 w 1349648"/>
              <a:gd name="connsiteY19" fmla="*/ 547576 h 909526"/>
              <a:gd name="connsiteX20" fmla="*/ 321821 w 1349648"/>
              <a:gd name="connsiteY20" fmla="*/ 438038 h 909526"/>
              <a:gd name="connsiteX21" fmla="*/ 488508 w 1349648"/>
              <a:gd name="connsiteY21" fmla="*/ 371363 h 909526"/>
              <a:gd name="connsiteX22" fmla="*/ 709965 w 1349648"/>
              <a:gd name="connsiteY22" fmla="*/ 309451 h 909526"/>
              <a:gd name="connsiteX23" fmla="*/ 976665 w 1349648"/>
              <a:gd name="connsiteY23" fmla="*/ 271351 h 909526"/>
              <a:gd name="connsiteX24" fmla="*/ 926658 w 1349648"/>
              <a:gd name="connsiteY24" fmla="*/ 242776 h 909526"/>
              <a:gd name="connsiteX25" fmla="*/ 755208 w 1349648"/>
              <a:gd name="connsiteY25" fmla="*/ 218963 h 909526"/>
              <a:gd name="connsiteX26" fmla="*/ 631383 w 1349648"/>
              <a:gd name="connsiteY26" fmla="*/ 149907 h 909526"/>
              <a:gd name="connsiteX27" fmla="*/ 588521 w 1349648"/>
              <a:gd name="connsiteY27" fmla="*/ 9935 h 909526"/>
              <a:gd name="connsiteX0" fmla="*/ 588521 w 1349648"/>
              <a:gd name="connsiteY0" fmla="*/ 9935 h 909526"/>
              <a:gd name="connsiteX1" fmla="*/ 687717 w 1349648"/>
              <a:gd name="connsiteY1" fmla="*/ 11794 h 909526"/>
              <a:gd name="connsiteX2" fmla="*/ 666286 w 1349648"/>
              <a:gd name="connsiteY2" fmla="*/ 54657 h 909526"/>
              <a:gd name="connsiteX3" fmla="*/ 692480 w 1349648"/>
              <a:gd name="connsiteY3" fmla="*/ 130857 h 909526"/>
              <a:gd name="connsiteX4" fmla="*/ 798071 w 1349648"/>
              <a:gd name="connsiteY4" fmla="*/ 178482 h 909526"/>
              <a:gd name="connsiteX5" fmla="*/ 1095727 w 1349648"/>
              <a:gd name="connsiteY5" fmla="*/ 221344 h 909526"/>
              <a:gd name="connsiteX6" fmla="*/ 1271940 w 1349648"/>
              <a:gd name="connsiteY6" fmla="*/ 226106 h 909526"/>
              <a:gd name="connsiteX7" fmla="*/ 1348139 w 1349648"/>
              <a:gd name="connsiteY7" fmla="*/ 261825 h 909526"/>
              <a:gd name="connsiteX8" fmla="*/ 1252890 w 1349648"/>
              <a:gd name="connsiteY8" fmla="*/ 311832 h 909526"/>
              <a:gd name="connsiteX9" fmla="*/ 1033815 w 1349648"/>
              <a:gd name="connsiteY9" fmla="*/ 328501 h 909526"/>
              <a:gd name="connsiteX10" fmla="*/ 838552 w 1349648"/>
              <a:gd name="connsiteY10" fmla="*/ 366601 h 909526"/>
              <a:gd name="connsiteX11" fmla="*/ 548040 w 1349648"/>
              <a:gd name="connsiteY11" fmla="*/ 459469 h 909526"/>
              <a:gd name="connsiteX12" fmla="*/ 312296 w 1349648"/>
              <a:gd name="connsiteY12" fmla="*/ 569007 h 909526"/>
              <a:gd name="connsiteX13" fmla="*/ 157515 w 1349648"/>
              <a:gd name="connsiteY13" fmla="*/ 680926 h 909526"/>
              <a:gd name="connsiteX14" fmla="*/ 76552 w 1349648"/>
              <a:gd name="connsiteY14" fmla="*/ 780938 h 909526"/>
              <a:gd name="connsiteX15" fmla="*/ 64646 w 1349648"/>
              <a:gd name="connsiteY15" fmla="*/ 907144 h 909526"/>
              <a:gd name="connsiteX16" fmla="*/ 12258 w 1349648"/>
              <a:gd name="connsiteY16" fmla="*/ 909526 h 909526"/>
              <a:gd name="connsiteX17" fmla="*/ 352 w 1349648"/>
              <a:gd name="connsiteY17" fmla="*/ 819038 h 909526"/>
              <a:gd name="connsiteX18" fmla="*/ 26546 w 1349648"/>
              <a:gd name="connsiteY18" fmla="*/ 685688 h 909526"/>
              <a:gd name="connsiteX19" fmla="*/ 133702 w 1349648"/>
              <a:gd name="connsiteY19" fmla="*/ 547576 h 909526"/>
              <a:gd name="connsiteX20" fmla="*/ 321821 w 1349648"/>
              <a:gd name="connsiteY20" fmla="*/ 438038 h 909526"/>
              <a:gd name="connsiteX21" fmla="*/ 488508 w 1349648"/>
              <a:gd name="connsiteY21" fmla="*/ 371363 h 909526"/>
              <a:gd name="connsiteX22" fmla="*/ 709965 w 1349648"/>
              <a:gd name="connsiteY22" fmla="*/ 309451 h 909526"/>
              <a:gd name="connsiteX23" fmla="*/ 976665 w 1349648"/>
              <a:gd name="connsiteY23" fmla="*/ 271351 h 909526"/>
              <a:gd name="connsiteX24" fmla="*/ 926658 w 1349648"/>
              <a:gd name="connsiteY24" fmla="*/ 242776 h 909526"/>
              <a:gd name="connsiteX25" fmla="*/ 755208 w 1349648"/>
              <a:gd name="connsiteY25" fmla="*/ 218963 h 909526"/>
              <a:gd name="connsiteX26" fmla="*/ 631383 w 1349648"/>
              <a:gd name="connsiteY26" fmla="*/ 149907 h 909526"/>
              <a:gd name="connsiteX27" fmla="*/ 588521 w 1349648"/>
              <a:gd name="connsiteY27" fmla="*/ 9935 h 909526"/>
              <a:gd name="connsiteX0" fmla="*/ 588521 w 1349648"/>
              <a:gd name="connsiteY0" fmla="*/ 12548 h 912139"/>
              <a:gd name="connsiteX1" fmla="*/ 682954 w 1349648"/>
              <a:gd name="connsiteY1" fmla="*/ 7263 h 912139"/>
              <a:gd name="connsiteX2" fmla="*/ 666286 w 1349648"/>
              <a:gd name="connsiteY2" fmla="*/ 57270 h 912139"/>
              <a:gd name="connsiteX3" fmla="*/ 692480 w 1349648"/>
              <a:gd name="connsiteY3" fmla="*/ 133470 h 912139"/>
              <a:gd name="connsiteX4" fmla="*/ 798071 w 1349648"/>
              <a:gd name="connsiteY4" fmla="*/ 181095 h 912139"/>
              <a:gd name="connsiteX5" fmla="*/ 1095727 w 1349648"/>
              <a:gd name="connsiteY5" fmla="*/ 223957 h 912139"/>
              <a:gd name="connsiteX6" fmla="*/ 1271940 w 1349648"/>
              <a:gd name="connsiteY6" fmla="*/ 228719 h 912139"/>
              <a:gd name="connsiteX7" fmla="*/ 1348139 w 1349648"/>
              <a:gd name="connsiteY7" fmla="*/ 264438 h 912139"/>
              <a:gd name="connsiteX8" fmla="*/ 1252890 w 1349648"/>
              <a:gd name="connsiteY8" fmla="*/ 314445 h 912139"/>
              <a:gd name="connsiteX9" fmla="*/ 1033815 w 1349648"/>
              <a:gd name="connsiteY9" fmla="*/ 331114 h 912139"/>
              <a:gd name="connsiteX10" fmla="*/ 838552 w 1349648"/>
              <a:gd name="connsiteY10" fmla="*/ 369214 h 912139"/>
              <a:gd name="connsiteX11" fmla="*/ 548040 w 1349648"/>
              <a:gd name="connsiteY11" fmla="*/ 462082 h 912139"/>
              <a:gd name="connsiteX12" fmla="*/ 312296 w 1349648"/>
              <a:gd name="connsiteY12" fmla="*/ 571620 h 912139"/>
              <a:gd name="connsiteX13" fmla="*/ 157515 w 1349648"/>
              <a:gd name="connsiteY13" fmla="*/ 683539 h 912139"/>
              <a:gd name="connsiteX14" fmla="*/ 76552 w 1349648"/>
              <a:gd name="connsiteY14" fmla="*/ 783551 h 912139"/>
              <a:gd name="connsiteX15" fmla="*/ 64646 w 1349648"/>
              <a:gd name="connsiteY15" fmla="*/ 909757 h 912139"/>
              <a:gd name="connsiteX16" fmla="*/ 12258 w 1349648"/>
              <a:gd name="connsiteY16" fmla="*/ 912139 h 912139"/>
              <a:gd name="connsiteX17" fmla="*/ 352 w 1349648"/>
              <a:gd name="connsiteY17" fmla="*/ 821651 h 912139"/>
              <a:gd name="connsiteX18" fmla="*/ 26546 w 1349648"/>
              <a:gd name="connsiteY18" fmla="*/ 688301 h 912139"/>
              <a:gd name="connsiteX19" fmla="*/ 133702 w 1349648"/>
              <a:gd name="connsiteY19" fmla="*/ 550189 h 912139"/>
              <a:gd name="connsiteX20" fmla="*/ 321821 w 1349648"/>
              <a:gd name="connsiteY20" fmla="*/ 440651 h 912139"/>
              <a:gd name="connsiteX21" fmla="*/ 488508 w 1349648"/>
              <a:gd name="connsiteY21" fmla="*/ 373976 h 912139"/>
              <a:gd name="connsiteX22" fmla="*/ 709965 w 1349648"/>
              <a:gd name="connsiteY22" fmla="*/ 312064 h 912139"/>
              <a:gd name="connsiteX23" fmla="*/ 976665 w 1349648"/>
              <a:gd name="connsiteY23" fmla="*/ 273964 h 912139"/>
              <a:gd name="connsiteX24" fmla="*/ 926658 w 1349648"/>
              <a:gd name="connsiteY24" fmla="*/ 245389 h 912139"/>
              <a:gd name="connsiteX25" fmla="*/ 755208 w 1349648"/>
              <a:gd name="connsiteY25" fmla="*/ 221576 h 912139"/>
              <a:gd name="connsiteX26" fmla="*/ 631383 w 1349648"/>
              <a:gd name="connsiteY26" fmla="*/ 152520 h 912139"/>
              <a:gd name="connsiteX27" fmla="*/ 588521 w 1349648"/>
              <a:gd name="connsiteY27" fmla="*/ 12548 h 912139"/>
              <a:gd name="connsiteX0" fmla="*/ 588521 w 1349648"/>
              <a:gd name="connsiteY0" fmla="*/ 7937 h 907528"/>
              <a:gd name="connsiteX1" fmla="*/ 680573 w 1349648"/>
              <a:gd name="connsiteY1" fmla="*/ 16939 h 907528"/>
              <a:gd name="connsiteX2" fmla="*/ 666286 w 1349648"/>
              <a:gd name="connsiteY2" fmla="*/ 52659 h 907528"/>
              <a:gd name="connsiteX3" fmla="*/ 692480 w 1349648"/>
              <a:gd name="connsiteY3" fmla="*/ 128859 h 907528"/>
              <a:gd name="connsiteX4" fmla="*/ 798071 w 1349648"/>
              <a:gd name="connsiteY4" fmla="*/ 176484 h 907528"/>
              <a:gd name="connsiteX5" fmla="*/ 1095727 w 1349648"/>
              <a:gd name="connsiteY5" fmla="*/ 219346 h 907528"/>
              <a:gd name="connsiteX6" fmla="*/ 1271940 w 1349648"/>
              <a:gd name="connsiteY6" fmla="*/ 224108 h 907528"/>
              <a:gd name="connsiteX7" fmla="*/ 1348139 w 1349648"/>
              <a:gd name="connsiteY7" fmla="*/ 259827 h 907528"/>
              <a:gd name="connsiteX8" fmla="*/ 1252890 w 1349648"/>
              <a:gd name="connsiteY8" fmla="*/ 309834 h 907528"/>
              <a:gd name="connsiteX9" fmla="*/ 1033815 w 1349648"/>
              <a:gd name="connsiteY9" fmla="*/ 326503 h 907528"/>
              <a:gd name="connsiteX10" fmla="*/ 838552 w 1349648"/>
              <a:gd name="connsiteY10" fmla="*/ 364603 h 907528"/>
              <a:gd name="connsiteX11" fmla="*/ 548040 w 1349648"/>
              <a:gd name="connsiteY11" fmla="*/ 457471 h 907528"/>
              <a:gd name="connsiteX12" fmla="*/ 312296 w 1349648"/>
              <a:gd name="connsiteY12" fmla="*/ 567009 h 907528"/>
              <a:gd name="connsiteX13" fmla="*/ 157515 w 1349648"/>
              <a:gd name="connsiteY13" fmla="*/ 678928 h 907528"/>
              <a:gd name="connsiteX14" fmla="*/ 76552 w 1349648"/>
              <a:gd name="connsiteY14" fmla="*/ 778940 h 907528"/>
              <a:gd name="connsiteX15" fmla="*/ 64646 w 1349648"/>
              <a:gd name="connsiteY15" fmla="*/ 905146 h 907528"/>
              <a:gd name="connsiteX16" fmla="*/ 12258 w 1349648"/>
              <a:gd name="connsiteY16" fmla="*/ 907528 h 907528"/>
              <a:gd name="connsiteX17" fmla="*/ 352 w 1349648"/>
              <a:gd name="connsiteY17" fmla="*/ 817040 h 907528"/>
              <a:gd name="connsiteX18" fmla="*/ 26546 w 1349648"/>
              <a:gd name="connsiteY18" fmla="*/ 683690 h 907528"/>
              <a:gd name="connsiteX19" fmla="*/ 133702 w 1349648"/>
              <a:gd name="connsiteY19" fmla="*/ 545578 h 907528"/>
              <a:gd name="connsiteX20" fmla="*/ 321821 w 1349648"/>
              <a:gd name="connsiteY20" fmla="*/ 436040 h 907528"/>
              <a:gd name="connsiteX21" fmla="*/ 488508 w 1349648"/>
              <a:gd name="connsiteY21" fmla="*/ 369365 h 907528"/>
              <a:gd name="connsiteX22" fmla="*/ 709965 w 1349648"/>
              <a:gd name="connsiteY22" fmla="*/ 307453 h 907528"/>
              <a:gd name="connsiteX23" fmla="*/ 976665 w 1349648"/>
              <a:gd name="connsiteY23" fmla="*/ 269353 h 907528"/>
              <a:gd name="connsiteX24" fmla="*/ 926658 w 1349648"/>
              <a:gd name="connsiteY24" fmla="*/ 240778 h 907528"/>
              <a:gd name="connsiteX25" fmla="*/ 755208 w 1349648"/>
              <a:gd name="connsiteY25" fmla="*/ 216965 h 907528"/>
              <a:gd name="connsiteX26" fmla="*/ 631383 w 1349648"/>
              <a:gd name="connsiteY26" fmla="*/ 147909 h 907528"/>
              <a:gd name="connsiteX27" fmla="*/ 588521 w 1349648"/>
              <a:gd name="connsiteY27" fmla="*/ 7937 h 907528"/>
              <a:gd name="connsiteX0" fmla="*/ 588521 w 1349648"/>
              <a:gd name="connsiteY0" fmla="*/ 7937 h 907528"/>
              <a:gd name="connsiteX1" fmla="*/ 680573 w 1349648"/>
              <a:gd name="connsiteY1" fmla="*/ 16939 h 907528"/>
              <a:gd name="connsiteX2" fmla="*/ 666286 w 1349648"/>
              <a:gd name="connsiteY2" fmla="*/ 52659 h 907528"/>
              <a:gd name="connsiteX3" fmla="*/ 692480 w 1349648"/>
              <a:gd name="connsiteY3" fmla="*/ 128859 h 907528"/>
              <a:gd name="connsiteX4" fmla="*/ 798071 w 1349648"/>
              <a:gd name="connsiteY4" fmla="*/ 176484 h 907528"/>
              <a:gd name="connsiteX5" fmla="*/ 1095727 w 1349648"/>
              <a:gd name="connsiteY5" fmla="*/ 219346 h 907528"/>
              <a:gd name="connsiteX6" fmla="*/ 1271940 w 1349648"/>
              <a:gd name="connsiteY6" fmla="*/ 224108 h 907528"/>
              <a:gd name="connsiteX7" fmla="*/ 1348139 w 1349648"/>
              <a:gd name="connsiteY7" fmla="*/ 259827 h 907528"/>
              <a:gd name="connsiteX8" fmla="*/ 1252890 w 1349648"/>
              <a:gd name="connsiteY8" fmla="*/ 309834 h 907528"/>
              <a:gd name="connsiteX9" fmla="*/ 1033815 w 1349648"/>
              <a:gd name="connsiteY9" fmla="*/ 326503 h 907528"/>
              <a:gd name="connsiteX10" fmla="*/ 838552 w 1349648"/>
              <a:gd name="connsiteY10" fmla="*/ 364603 h 907528"/>
              <a:gd name="connsiteX11" fmla="*/ 548040 w 1349648"/>
              <a:gd name="connsiteY11" fmla="*/ 457471 h 907528"/>
              <a:gd name="connsiteX12" fmla="*/ 312296 w 1349648"/>
              <a:gd name="connsiteY12" fmla="*/ 567009 h 907528"/>
              <a:gd name="connsiteX13" fmla="*/ 157515 w 1349648"/>
              <a:gd name="connsiteY13" fmla="*/ 678928 h 907528"/>
              <a:gd name="connsiteX14" fmla="*/ 76552 w 1349648"/>
              <a:gd name="connsiteY14" fmla="*/ 778940 h 907528"/>
              <a:gd name="connsiteX15" fmla="*/ 59884 w 1349648"/>
              <a:gd name="connsiteY15" fmla="*/ 871809 h 907528"/>
              <a:gd name="connsiteX16" fmla="*/ 12258 w 1349648"/>
              <a:gd name="connsiteY16" fmla="*/ 907528 h 907528"/>
              <a:gd name="connsiteX17" fmla="*/ 352 w 1349648"/>
              <a:gd name="connsiteY17" fmla="*/ 817040 h 907528"/>
              <a:gd name="connsiteX18" fmla="*/ 26546 w 1349648"/>
              <a:gd name="connsiteY18" fmla="*/ 683690 h 907528"/>
              <a:gd name="connsiteX19" fmla="*/ 133702 w 1349648"/>
              <a:gd name="connsiteY19" fmla="*/ 545578 h 907528"/>
              <a:gd name="connsiteX20" fmla="*/ 321821 w 1349648"/>
              <a:gd name="connsiteY20" fmla="*/ 436040 h 907528"/>
              <a:gd name="connsiteX21" fmla="*/ 488508 w 1349648"/>
              <a:gd name="connsiteY21" fmla="*/ 369365 h 907528"/>
              <a:gd name="connsiteX22" fmla="*/ 709965 w 1349648"/>
              <a:gd name="connsiteY22" fmla="*/ 307453 h 907528"/>
              <a:gd name="connsiteX23" fmla="*/ 976665 w 1349648"/>
              <a:gd name="connsiteY23" fmla="*/ 269353 h 907528"/>
              <a:gd name="connsiteX24" fmla="*/ 926658 w 1349648"/>
              <a:gd name="connsiteY24" fmla="*/ 240778 h 907528"/>
              <a:gd name="connsiteX25" fmla="*/ 755208 w 1349648"/>
              <a:gd name="connsiteY25" fmla="*/ 216965 h 907528"/>
              <a:gd name="connsiteX26" fmla="*/ 631383 w 1349648"/>
              <a:gd name="connsiteY26" fmla="*/ 147909 h 907528"/>
              <a:gd name="connsiteX27" fmla="*/ 588521 w 1349648"/>
              <a:gd name="connsiteY27" fmla="*/ 7937 h 907528"/>
              <a:gd name="connsiteX0" fmla="*/ 588521 w 1349648"/>
              <a:gd name="connsiteY0" fmla="*/ 7937 h 907528"/>
              <a:gd name="connsiteX1" fmla="*/ 680573 w 1349648"/>
              <a:gd name="connsiteY1" fmla="*/ 16939 h 907528"/>
              <a:gd name="connsiteX2" fmla="*/ 666286 w 1349648"/>
              <a:gd name="connsiteY2" fmla="*/ 52659 h 907528"/>
              <a:gd name="connsiteX3" fmla="*/ 692480 w 1349648"/>
              <a:gd name="connsiteY3" fmla="*/ 128859 h 907528"/>
              <a:gd name="connsiteX4" fmla="*/ 798071 w 1349648"/>
              <a:gd name="connsiteY4" fmla="*/ 176484 h 907528"/>
              <a:gd name="connsiteX5" fmla="*/ 1095727 w 1349648"/>
              <a:gd name="connsiteY5" fmla="*/ 219346 h 907528"/>
              <a:gd name="connsiteX6" fmla="*/ 1271940 w 1349648"/>
              <a:gd name="connsiteY6" fmla="*/ 224108 h 907528"/>
              <a:gd name="connsiteX7" fmla="*/ 1348139 w 1349648"/>
              <a:gd name="connsiteY7" fmla="*/ 259827 h 907528"/>
              <a:gd name="connsiteX8" fmla="*/ 1252890 w 1349648"/>
              <a:gd name="connsiteY8" fmla="*/ 309834 h 907528"/>
              <a:gd name="connsiteX9" fmla="*/ 1033815 w 1349648"/>
              <a:gd name="connsiteY9" fmla="*/ 326503 h 907528"/>
              <a:gd name="connsiteX10" fmla="*/ 838552 w 1349648"/>
              <a:gd name="connsiteY10" fmla="*/ 364603 h 907528"/>
              <a:gd name="connsiteX11" fmla="*/ 548040 w 1349648"/>
              <a:gd name="connsiteY11" fmla="*/ 457471 h 907528"/>
              <a:gd name="connsiteX12" fmla="*/ 312296 w 1349648"/>
              <a:gd name="connsiteY12" fmla="*/ 567009 h 907528"/>
              <a:gd name="connsiteX13" fmla="*/ 157515 w 1349648"/>
              <a:gd name="connsiteY13" fmla="*/ 678928 h 907528"/>
              <a:gd name="connsiteX14" fmla="*/ 76552 w 1349648"/>
              <a:gd name="connsiteY14" fmla="*/ 778940 h 907528"/>
              <a:gd name="connsiteX15" fmla="*/ 67027 w 1349648"/>
              <a:gd name="connsiteY15" fmla="*/ 878952 h 907528"/>
              <a:gd name="connsiteX16" fmla="*/ 12258 w 1349648"/>
              <a:gd name="connsiteY16" fmla="*/ 907528 h 907528"/>
              <a:gd name="connsiteX17" fmla="*/ 352 w 1349648"/>
              <a:gd name="connsiteY17" fmla="*/ 817040 h 907528"/>
              <a:gd name="connsiteX18" fmla="*/ 26546 w 1349648"/>
              <a:gd name="connsiteY18" fmla="*/ 683690 h 907528"/>
              <a:gd name="connsiteX19" fmla="*/ 133702 w 1349648"/>
              <a:gd name="connsiteY19" fmla="*/ 545578 h 907528"/>
              <a:gd name="connsiteX20" fmla="*/ 321821 w 1349648"/>
              <a:gd name="connsiteY20" fmla="*/ 436040 h 907528"/>
              <a:gd name="connsiteX21" fmla="*/ 488508 w 1349648"/>
              <a:gd name="connsiteY21" fmla="*/ 369365 h 907528"/>
              <a:gd name="connsiteX22" fmla="*/ 709965 w 1349648"/>
              <a:gd name="connsiteY22" fmla="*/ 307453 h 907528"/>
              <a:gd name="connsiteX23" fmla="*/ 976665 w 1349648"/>
              <a:gd name="connsiteY23" fmla="*/ 269353 h 907528"/>
              <a:gd name="connsiteX24" fmla="*/ 926658 w 1349648"/>
              <a:gd name="connsiteY24" fmla="*/ 240778 h 907528"/>
              <a:gd name="connsiteX25" fmla="*/ 755208 w 1349648"/>
              <a:gd name="connsiteY25" fmla="*/ 216965 h 907528"/>
              <a:gd name="connsiteX26" fmla="*/ 631383 w 1349648"/>
              <a:gd name="connsiteY26" fmla="*/ 147909 h 907528"/>
              <a:gd name="connsiteX27" fmla="*/ 588521 w 1349648"/>
              <a:gd name="connsiteY27" fmla="*/ 7937 h 907528"/>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67027 w 1349648"/>
              <a:gd name="connsiteY15" fmla="*/ 878952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33702 w 1349648"/>
              <a:gd name="connsiteY19" fmla="*/ 545578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71790 w 1349648"/>
              <a:gd name="connsiteY15" fmla="*/ 886096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33702 w 1349648"/>
              <a:gd name="connsiteY19" fmla="*/ 545578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71790 w 1349648"/>
              <a:gd name="connsiteY15" fmla="*/ 886096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33702 w 1349648"/>
              <a:gd name="connsiteY19" fmla="*/ 545578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67027 w 1349648"/>
              <a:gd name="connsiteY15" fmla="*/ 883715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33702 w 1349648"/>
              <a:gd name="connsiteY19" fmla="*/ 545578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67027 w 1349648"/>
              <a:gd name="connsiteY15" fmla="*/ 883715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33702 w 1349648"/>
              <a:gd name="connsiteY19" fmla="*/ 545578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 name="connsiteX0" fmla="*/ 588521 w 1349648"/>
              <a:gd name="connsiteY0" fmla="*/ 7937 h 893240"/>
              <a:gd name="connsiteX1" fmla="*/ 680573 w 1349648"/>
              <a:gd name="connsiteY1" fmla="*/ 16939 h 893240"/>
              <a:gd name="connsiteX2" fmla="*/ 666286 w 1349648"/>
              <a:gd name="connsiteY2" fmla="*/ 52659 h 893240"/>
              <a:gd name="connsiteX3" fmla="*/ 692480 w 1349648"/>
              <a:gd name="connsiteY3" fmla="*/ 128859 h 893240"/>
              <a:gd name="connsiteX4" fmla="*/ 798071 w 1349648"/>
              <a:gd name="connsiteY4" fmla="*/ 176484 h 893240"/>
              <a:gd name="connsiteX5" fmla="*/ 1095727 w 1349648"/>
              <a:gd name="connsiteY5" fmla="*/ 219346 h 893240"/>
              <a:gd name="connsiteX6" fmla="*/ 1271940 w 1349648"/>
              <a:gd name="connsiteY6" fmla="*/ 224108 h 893240"/>
              <a:gd name="connsiteX7" fmla="*/ 1348139 w 1349648"/>
              <a:gd name="connsiteY7" fmla="*/ 259827 h 893240"/>
              <a:gd name="connsiteX8" fmla="*/ 1252890 w 1349648"/>
              <a:gd name="connsiteY8" fmla="*/ 309834 h 893240"/>
              <a:gd name="connsiteX9" fmla="*/ 1033815 w 1349648"/>
              <a:gd name="connsiteY9" fmla="*/ 326503 h 893240"/>
              <a:gd name="connsiteX10" fmla="*/ 838552 w 1349648"/>
              <a:gd name="connsiteY10" fmla="*/ 364603 h 893240"/>
              <a:gd name="connsiteX11" fmla="*/ 548040 w 1349648"/>
              <a:gd name="connsiteY11" fmla="*/ 457471 h 893240"/>
              <a:gd name="connsiteX12" fmla="*/ 312296 w 1349648"/>
              <a:gd name="connsiteY12" fmla="*/ 567009 h 893240"/>
              <a:gd name="connsiteX13" fmla="*/ 157515 w 1349648"/>
              <a:gd name="connsiteY13" fmla="*/ 678928 h 893240"/>
              <a:gd name="connsiteX14" fmla="*/ 76552 w 1349648"/>
              <a:gd name="connsiteY14" fmla="*/ 778940 h 893240"/>
              <a:gd name="connsiteX15" fmla="*/ 67027 w 1349648"/>
              <a:gd name="connsiteY15" fmla="*/ 883715 h 893240"/>
              <a:gd name="connsiteX16" fmla="*/ 12258 w 1349648"/>
              <a:gd name="connsiteY16" fmla="*/ 893240 h 893240"/>
              <a:gd name="connsiteX17" fmla="*/ 352 w 1349648"/>
              <a:gd name="connsiteY17" fmla="*/ 817040 h 893240"/>
              <a:gd name="connsiteX18" fmla="*/ 26546 w 1349648"/>
              <a:gd name="connsiteY18" fmla="*/ 683690 h 893240"/>
              <a:gd name="connsiteX19" fmla="*/ 148570 w 1349648"/>
              <a:gd name="connsiteY19" fmla="*/ 541861 h 893240"/>
              <a:gd name="connsiteX20" fmla="*/ 321821 w 1349648"/>
              <a:gd name="connsiteY20" fmla="*/ 436040 h 893240"/>
              <a:gd name="connsiteX21" fmla="*/ 488508 w 1349648"/>
              <a:gd name="connsiteY21" fmla="*/ 369365 h 893240"/>
              <a:gd name="connsiteX22" fmla="*/ 709965 w 1349648"/>
              <a:gd name="connsiteY22" fmla="*/ 307453 h 893240"/>
              <a:gd name="connsiteX23" fmla="*/ 976665 w 1349648"/>
              <a:gd name="connsiteY23" fmla="*/ 269353 h 893240"/>
              <a:gd name="connsiteX24" fmla="*/ 926658 w 1349648"/>
              <a:gd name="connsiteY24" fmla="*/ 240778 h 893240"/>
              <a:gd name="connsiteX25" fmla="*/ 755208 w 1349648"/>
              <a:gd name="connsiteY25" fmla="*/ 216965 h 893240"/>
              <a:gd name="connsiteX26" fmla="*/ 631383 w 1349648"/>
              <a:gd name="connsiteY26" fmla="*/ 147909 h 893240"/>
              <a:gd name="connsiteX27" fmla="*/ 588521 w 1349648"/>
              <a:gd name="connsiteY27" fmla="*/ 7937 h 8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49648" h="893240">
                <a:moveTo>
                  <a:pt x="588521" y="7937"/>
                </a:moveTo>
                <a:cubicBezTo>
                  <a:pt x="596719" y="-13891"/>
                  <a:pt x="668270" y="16145"/>
                  <a:pt x="680573" y="16939"/>
                </a:cubicBezTo>
                <a:cubicBezTo>
                  <a:pt x="674223" y="28052"/>
                  <a:pt x="664302" y="34006"/>
                  <a:pt x="666286" y="52659"/>
                </a:cubicBezTo>
                <a:cubicBezTo>
                  <a:pt x="668271" y="71312"/>
                  <a:pt x="670516" y="108222"/>
                  <a:pt x="692480" y="128859"/>
                </a:cubicBezTo>
                <a:cubicBezTo>
                  <a:pt x="714444" y="149496"/>
                  <a:pt x="730863" y="161403"/>
                  <a:pt x="798071" y="176484"/>
                </a:cubicBezTo>
                <a:cubicBezTo>
                  <a:pt x="865279" y="191565"/>
                  <a:pt x="1016749" y="211409"/>
                  <a:pt x="1095727" y="219346"/>
                </a:cubicBezTo>
                <a:cubicBezTo>
                  <a:pt x="1174705" y="227283"/>
                  <a:pt x="1229871" y="217361"/>
                  <a:pt x="1271940" y="224108"/>
                </a:cubicBezTo>
                <a:cubicBezTo>
                  <a:pt x="1314009" y="230855"/>
                  <a:pt x="1358458" y="231251"/>
                  <a:pt x="1348139" y="259827"/>
                </a:cubicBezTo>
                <a:cubicBezTo>
                  <a:pt x="1337820" y="288403"/>
                  <a:pt x="1305277" y="298721"/>
                  <a:pt x="1252890" y="309834"/>
                </a:cubicBezTo>
                <a:cubicBezTo>
                  <a:pt x="1200503" y="320947"/>
                  <a:pt x="1102871" y="317375"/>
                  <a:pt x="1033815" y="326503"/>
                </a:cubicBezTo>
                <a:cubicBezTo>
                  <a:pt x="964759" y="335631"/>
                  <a:pt x="919515" y="342775"/>
                  <a:pt x="838552" y="364603"/>
                </a:cubicBezTo>
                <a:cubicBezTo>
                  <a:pt x="757590" y="386431"/>
                  <a:pt x="635749" y="423737"/>
                  <a:pt x="548040" y="457471"/>
                </a:cubicBezTo>
                <a:cubicBezTo>
                  <a:pt x="460331" y="491205"/>
                  <a:pt x="377383" y="530100"/>
                  <a:pt x="312296" y="567009"/>
                </a:cubicBezTo>
                <a:cubicBezTo>
                  <a:pt x="247208" y="603919"/>
                  <a:pt x="196806" y="643606"/>
                  <a:pt x="157515" y="678928"/>
                </a:cubicBezTo>
                <a:cubicBezTo>
                  <a:pt x="118224" y="714250"/>
                  <a:pt x="91633" y="744809"/>
                  <a:pt x="76552" y="778940"/>
                </a:cubicBezTo>
                <a:cubicBezTo>
                  <a:pt x="61471" y="813071"/>
                  <a:pt x="61868" y="863078"/>
                  <a:pt x="67027" y="883715"/>
                </a:cubicBezTo>
                <a:cubicBezTo>
                  <a:pt x="49564" y="884509"/>
                  <a:pt x="33689" y="891652"/>
                  <a:pt x="12258" y="893240"/>
                </a:cubicBezTo>
                <a:cubicBezTo>
                  <a:pt x="8289" y="863077"/>
                  <a:pt x="-2029" y="851965"/>
                  <a:pt x="352" y="817040"/>
                </a:cubicBezTo>
                <a:cubicBezTo>
                  <a:pt x="2733" y="782115"/>
                  <a:pt x="1843" y="729553"/>
                  <a:pt x="26546" y="683690"/>
                </a:cubicBezTo>
                <a:cubicBezTo>
                  <a:pt x="51249" y="637827"/>
                  <a:pt x="85864" y="578374"/>
                  <a:pt x="148570" y="541861"/>
                </a:cubicBezTo>
                <a:cubicBezTo>
                  <a:pt x="211276" y="505348"/>
                  <a:pt x="265165" y="464789"/>
                  <a:pt x="321821" y="436040"/>
                </a:cubicBezTo>
                <a:cubicBezTo>
                  <a:pt x="378477" y="407291"/>
                  <a:pt x="423817" y="390796"/>
                  <a:pt x="488508" y="369365"/>
                </a:cubicBezTo>
                <a:cubicBezTo>
                  <a:pt x="553199" y="347934"/>
                  <a:pt x="628606" y="324122"/>
                  <a:pt x="709965" y="307453"/>
                </a:cubicBezTo>
                <a:cubicBezTo>
                  <a:pt x="791324" y="290784"/>
                  <a:pt x="940550" y="280465"/>
                  <a:pt x="976665" y="269353"/>
                </a:cubicBezTo>
                <a:cubicBezTo>
                  <a:pt x="1012780" y="258241"/>
                  <a:pt x="963568" y="249509"/>
                  <a:pt x="926658" y="240778"/>
                </a:cubicBezTo>
                <a:cubicBezTo>
                  <a:pt x="889748" y="232047"/>
                  <a:pt x="804421" y="232443"/>
                  <a:pt x="755208" y="216965"/>
                </a:cubicBezTo>
                <a:cubicBezTo>
                  <a:pt x="705996" y="201487"/>
                  <a:pt x="659164" y="182747"/>
                  <a:pt x="631383" y="147909"/>
                </a:cubicBezTo>
                <a:cubicBezTo>
                  <a:pt x="603602" y="113071"/>
                  <a:pt x="580323" y="29765"/>
                  <a:pt x="588521" y="793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任意多边形 15"/>
          <p:cNvSpPr/>
          <p:nvPr/>
        </p:nvSpPr>
        <p:spPr>
          <a:xfrm>
            <a:off x="4276119" y="3532175"/>
            <a:ext cx="1357313" cy="588962"/>
          </a:xfrm>
          <a:custGeom>
            <a:avLst/>
            <a:gdLst>
              <a:gd name="connsiteX0" fmla="*/ 1213 w 1357985"/>
              <a:gd name="connsiteY0" fmla="*/ 357188 h 589494"/>
              <a:gd name="connsiteX1" fmla="*/ 53600 w 1357985"/>
              <a:gd name="connsiteY1" fmla="*/ 354806 h 589494"/>
              <a:gd name="connsiteX2" fmla="*/ 77413 w 1357985"/>
              <a:gd name="connsiteY2" fmla="*/ 407194 h 589494"/>
              <a:gd name="connsiteX3" fmla="*/ 132181 w 1357985"/>
              <a:gd name="connsiteY3" fmla="*/ 447675 h 589494"/>
              <a:gd name="connsiteX4" fmla="*/ 284581 w 1357985"/>
              <a:gd name="connsiteY4" fmla="*/ 483394 h 589494"/>
              <a:gd name="connsiteX5" fmla="*/ 489369 w 1357985"/>
              <a:gd name="connsiteY5" fmla="*/ 473869 h 589494"/>
              <a:gd name="connsiteX6" fmla="*/ 701300 w 1357985"/>
              <a:gd name="connsiteY6" fmla="*/ 397669 h 589494"/>
              <a:gd name="connsiteX7" fmla="*/ 972763 w 1357985"/>
              <a:gd name="connsiteY7" fmla="*/ 207169 h 589494"/>
              <a:gd name="connsiteX8" fmla="*/ 1003719 w 1357985"/>
              <a:gd name="connsiteY8" fmla="*/ 176213 h 589494"/>
              <a:gd name="connsiteX9" fmla="*/ 1025150 w 1357985"/>
              <a:gd name="connsiteY9" fmla="*/ 235744 h 589494"/>
              <a:gd name="connsiteX10" fmla="*/ 1008481 w 1357985"/>
              <a:gd name="connsiteY10" fmla="*/ 252413 h 589494"/>
              <a:gd name="connsiteX11" fmla="*/ 1018006 w 1357985"/>
              <a:gd name="connsiteY11" fmla="*/ 259556 h 589494"/>
              <a:gd name="connsiteX12" fmla="*/ 1237081 w 1357985"/>
              <a:gd name="connsiteY12" fmla="*/ 88106 h 589494"/>
              <a:gd name="connsiteX13" fmla="*/ 1318044 w 1357985"/>
              <a:gd name="connsiteY13" fmla="*/ 16669 h 589494"/>
              <a:gd name="connsiteX14" fmla="*/ 1356144 w 1357985"/>
              <a:gd name="connsiteY14" fmla="*/ 0 h 589494"/>
              <a:gd name="connsiteX15" fmla="*/ 1344238 w 1357985"/>
              <a:gd name="connsiteY15" fmla="*/ 16669 h 589494"/>
              <a:gd name="connsiteX16" fmla="*/ 1277563 w 1357985"/>
              <a:gd name="connsiteY16" fmla="*/ 73819 h 589494"/>
              <a:gd name="connsiteX17" fmla="*/ 975144 w 1357985"/>
              <a:gd name="connsiteY17" fmla="*/ 323850 h 589494"/>
              <a:gd name="connsiteX18" fmla="*/ 894181 w 1357985"/>
              <a:gd name="connsiteY18" fmla="*/ 392906 h 589494"/>
              <a:gd name="connsiteX19" fmla="*/ 777500 w 1357985"/>
              <a:gd name="connsiteY19" fmla="*/ 466725 h 589494"/>
              <a:gd name="connsiteX20" fmla="*/ 544138 w 1357985"/>
              <a:gd name="connsiteY20" fmla="*/ 564356 h 589494"/>
              <a:gd name="connsiteX21" fmla="*/ 398881 w 1357985"/>
              <a:gd name="connsiteY21" fmla="*/ 588169 h 589494"/>
              <a:gd name="connsiteX22" fmla="*/ 286963 w 1357985"/>
              <a:gd name="connsiteY22" fmla="*/ 578644 h 589494"/>
              <a:gd name="connsiteX23" fmla="*/ 113131 w 1357985"/>
              <a:gd name="connsiteY23" fmla="*/ 514350 h 589494"/>
              <a:gd name="connsiteX24" fmla="*/ 25025 w 1357985"/>
              <a:gd name="connsiteY24" fmla="*/ 421481 h 589494"/>
              <a:gd name="connsiteX25" fmla="*/ 1213 w 1357985"/>
              <a:gd name="connsiteY25" fmla="*/ 357188 h 589494"/>
              <a:gd name="connsiteX0" fmla="*/ 1213 w 1357985"/>
              <a:gd name="connsiteY0" fmla="*/ 357188 h 589494"/>
              <a:gd name="connsiteX1" fmla="*/ 53600 w 1357985"/>
              <a:gd name="connsiteY1" fmla="*/ 354806 h 589494"/>
              <a:gd name="connsiteX2" fmla="*/ 77413 w 1357985"/>
              <a:gd name="connsiteY2" fmla="*/ 407194 h 589494"/>
              <a:gd name="connsiteX3" fmla="*/ 132181 w 1357985"/>
              <a:gd name="connsiteY3" fmla="*/ 447675 h 589494"/>
              <a:gd name="connsiteX4" fmla="*/ 284581 w 1357985"/>
              <a:gd name="connsiteY4" fmla="*/ 483394 h 589494"/>
              <a:gd name="connsiteX5" fmla="*/ 489369 w 1357985"/>
              <a:gd name="connsiteY5" fmla="*/ 471487 h 589494"/>
              <a:gd name="connsiteX6" fmla="*/ 701300 w 1357985"/>
              <a:gd name="connsiteY6" fmla="*/ 397669 h 589494"/>
              <a:gd name="connsiteX7" fmla="*/ 972763 w 1357985"/>
              <a:gd name="connsiteY7" fmla="*/ 207169 h 589494"/>
              <a:gd name="connsiteX8" fmla="*/ 1003719 w 1357985"/>
              <a:gd name="connsiteY8" fmla="*/ 176213 h 589494"/>
              <a:gd name="connsiteX9" fmla="*/ 1025150 w 1357985"/>
              <a:gd name="connsiteY9" fmla="*/ 235744 h 589494"/>
              <a:gd name="connsiteX10" fmla="*/ 1008481 w 1357985"/>
              <a:gd name="connsiteY10" fmla="*/ 252413 h 589494"/>
              <a:gd name="connsiteX11" fmla="*/ 1018006 w 1357985"/>
              <a:gd name="connsiteY11" fmla="*/ 259556 h 589494"/>
              <a:gd name="connsiteX12" fmla="*/ 1237081 w 1357985"/>
              <a:gd name="connsiteY12" fmla="*/ 88106 h 589494"/>
              <a:gd name="connsiteX13" fmla="*/ 1318044 w 1357985"/>
              <a:gd name="connsiteY13" fmla="*/ 16669 h 589494"/>
              <a:gd name="connsiteX14" fmla="*/ 1356144 w 1357985"/>
              <a:gd name="connsiteY14" fmla="*/ 0 h 589494"/>
              <a:gd name="connsiteX15" fmla="*/ 1344238 w 1357985"/>
              <a:gd name="connsiteY15" fmla="*/ 16669 h 589494"/>
              <a:gd name="connsiteX16" fmla="*/ 1277563 w 1357985"/>
              <a:gd name="connsiteY16" fmla="*/ 73819 h 589494"/>
              <a:gd name="connsiteX17" fmla="*/ 975144 w 1357985"/>
              <a:gd name="connsiteY17" fmla="*/ 323850 h 589494"/>
              <a:gd name="connsiteX18" fmla="*/ 894181 w 1357985"/>
              <a:gd name="connsiteY18" fmla="*/ 392906 h 589494"/>
              <a:gd name="connsiteX19" fmla="*/ 777500 w 1357985"/>
              <a:gd name="connsiteY19" fmla="*/ 466725 h 589494"/>
              <a:gd name="connsiteX20" fmla="*/ 544138 w 1357985"/>
              <a:gd name="connsiteY20" fmla="*/ 564356 h 589494"/>
              <a:gd name="connsiteX21" fmla="*/ 398881 w 1357985"/>
              <a:gd name="connsiteY21" fmla="*/ 588169 h 589494"/>
              <a:gd name="connsiteX22" fmla="*/ 286963 w 1357985"/>
              <a:gd name="connsiteY22" fmla="*/ 578644 h 589494"/>
              <a:gd name="connsiteX23" fmla="*/ 113131 w 1357985"/>
              <a:gd name="connsiteY23" fmla="*/ 514350 h 589494"/>
              <a:gd name="connsiteX24" fmla="*/ 25025 w 1357985"/>
              <a:gd name="connsiteY24" fmla="*/ 421481 h 589494"/>
              <a:gd name="connsiteX25" fmla="*/ 1213 w 1357985"/>
              <a:gd name="connsiteY25" fmla="*/ 357188 h 589494"/>
              <a:gd name="connsiteX0" fmla="*/ 1213 w 1357985"/>
              <a:gd name="connsiteY0" fmla="*/ 357188 h 589494"/>
              <a:gd name="connsiteX1" fmla="*/ 53600 w 1357985"/>
              <a:gd name="connsiteY1" fmla="*/ 354806 h 589494"/>
              <a:gd name="connsiteX2" fmla="*/ 77413 w 1357985"/>
              <a:gd name="connsiteY2" fmla="*/ 407194 h 589494"/>
              <a:gd name="connsiteX3" fmla="*/ 132181 w 1357985"/>
              <a:gd name="connsiteY3" fmla="*/ 447675 h 589494"/>
              <a:gd name="connsiteX4" fmla="*/ 284581 w 1357985"/>
              <a:gd name="connsiteY4" fmla="*/ 483394 h 589494"/>
              <a:gd name="connsiteX5" fmla="*/ 489369 w 1357985"/>
              <a:gd name="connsiteY5" fmla="*/ 471487 h 589494"/>
              <a:gd name="connsiteX6" fmla="*/ 701300 w 1357985"/>
              <a:gd name="connsiteY6" fmla="*/ 397669 h 589494"/>
              <a:gd name="connsiteX7" fmla="*/ 972763 w 1357985"/>
              <a:gd name="connsiteY7" fmla="*/ 207169 h 589494"/>
              <a:gd name="connsiteX8" fmla="*/ 998957 w 1357985"/>
              <a:gd name="connsiteY8" fmla="*/ 178594 h 589494"/>
              <a:gd name="connsiteX9" fmla="*/ 1025150 w 1357985"/>
              <a:gd name="connsiteY9" fmla="*/ 235744 h 589494"/>
              <a:gd name="connsiteX10" fmla="*/ 1008481 w 1357985"/>
              <a:gd name="connsiteY10" fmla="*/ 252413 h 589494"/>
              <a:gd name="connsiteX11" fmla="*/ 1018006 w 1357985"/>
              <a:gd name="connsiteY11" fmla="*/ 259556 h 589494"/>
              <a:gd name="connsiteX12" fmla="*/ 1237081 w 1357985"/>
              <a:gd name="connsiteY12" fmla="*/ 88106 h 589494"/>
              <a:gd name="connsiteX13" fmla="*/ 1318044 w 1357985"/>
              <a:gd name="connsiteY13" fmla="*/ 16669 h 589494"/>
              <a:gd name="connsiteX14" fmla="*/ 1356144 w 1357985"/>
              <a:gd name="connsiteY14" fmla="*/ 0 h 589494"/>
              <a:gd name="connsiteX15" fmla="*/ 1344238 w 1357985"/>
              <a:gd name="connsiteY15" fmla="*/ 16669 h 589494"/>
              <a:gd name="connsiteX16" fmla="*/ 1277563 w 1357985"/>
              <a:gd name="connsiteY16" fmla="*/ 73819 h 589494"/>
              <a:gd name="connsiteX17" fmla="*/ 975144 w 1357985"/>
              <a:gd name="connsiteY17" fmla="*/ 323850 h 589494"/>
              <a:gd name="connsiteX18" fmla="*/ 894181 w 1357985"/>
              <a:gd name="connsiteY18" fmla="*/ 392906 h 589494"/>
              <a:gd name="connsiteX19" fmla="*/ 777500 w 1357985"/>
              <a:gd name="connsiteY19" fmla="*/ 466725 h 589494"/>
              <a:gd name="connsiteX20" fmla="*/ 544138 w 1357985"/>
              <a:gd name="connsiteY20" fmla="*/ 564356 h 589494"/>
              <a:gd name="connsiteX21" fmla="*/ 398881 w 1357985"/>
              <a:gd name="connsiteY21" fmla="*/ 588169 h 589494"/>
              <a:gd name="connsiteX22" fmla="*/ 286963 w 1357985"/>
              <a:gd name="connsiteY22" fmla="*/ 578644 h 589494"/>
              <a:gd name="connsiteX23" fmla="*/ 113131 w 1357985"/>
              <a:gd name="connsiteY23" fmla="*/ 514350 h 589494"/>
              <a:gd name="connsiteX24" fmla="*/ 25025 w 1357985"/>
              <a:gd name="connsiteY24" fmla="*/ 421481 h 589494"/>
              <a:gd name="connsiteX25" fmla="*/ 1213 w 1357985"/>
              <a:gd name="connsiteY25" fmla="*/ 357188 h 589494"/>
              <a:gd name="connsiteX0" fmla="*/ 1213 w 1357985"/>
              <a:gd name="connsiteY0" fmla="*/ 357188 h 588884"/>
              <a:gd name="connsiteX1" fmla="*/ 53600 w 1357985"/>
              <a:gd name="connsiteY1" fmla="*/ 354806 h 588884"/>
              <a:gd name="connsiteX2" fmla="*/ 77413 w 1357985"/>
              <a:gd name="connsiteY2" fmla="*/ 407194 h 588884"/>
              <a:gd name="connsiteX3" fmla="*/ 132181 w 1357985"/>
              <a:gd name="connsiteY3" fmla="*/ 447675 h 588884"/>
              <a:gd name="connsiteX4" fmla="*/ 284581 w 1357985"/>
              <a:gd name="connsiteY4" fmla="*/ 483394 h 588884"/>
              <a:gd name="connsiteX5" fmla="*/ 489369 w 1357985"/>
              <a:gd name="connsiteY5" fmla="*/ 471487 h 588884"/>
              <a:gd name="connsiteX6" fmla="*/ 701300 w 1357985"/>
              <a:gd name="connsiteY6" fmla="*/ 397669 h 588884"/>
              <a:gd name="connsiteX7" fmla="*/ 972763 w 1357985"/>
              <a:gd name="connsiteY7" fmla="*/ 207169 h 588884"/>
              <a:gd name="connsiteX8" fmla="*/ 998957 w 1357985"/>
              <a:gd name="connsiteY8" fmla="*/ 178594 h 588884"/>
              <a:gd name="connsiteX9" fmla="*/ 1025150 w 1357985"/>
              <a:gd name="connsiteY9" fmla="*/ 235744 h 588884"/>
              <a:gd name="connsiteX10" fmla="*/ 1008481 w 1357985"/>
              <a:gd name="connsiteY10" fmla="*/ 252413 h 588884"/>
              <a:gd name="connsiteX11" fmla="*/ 1018006 w 1357985"/>
              <a:gd name="connsiteY11" fmla="*/ 259556 h 588884"/>
              <a:gd name="connsiteX12" fmla="*/ 1237081 w 1357985"/>
              <a:gd name="connsiteY12" fmla="*/ 88106 h 588884"/>
              <a:gd name="connsiteX13" fmla="*/ 1318044 w 1357985"/>
              <a:gd name="connsiteY13" fmla="*/ 16669 h 588884"/>
              <a:gd name="connsiteX14" fmla="*/ 1356144 w 1357985"/>
              <a:gd name="connsiteY14" fmla="*/ 0 h 588884"/>
              <a:gd name="connsiteX15" fmla="*/ 1344238 w 1357985"/>
              <a:gd name="connsiteY15" fmla="*/ 16669 h 588884"/>
              <a:gd name="connsiteX16" fmla="*/ 1277563 w 1357985"/>
              <a:gd name="connsiteY16" fmla="*/ 73819 h 588884"/>
              <a:gd name="connsiteX17" fmla="*/ 975144 w 1357985"/>
              <a:gd name="connsiteY17" fmla="*/ 323850 h 588884"/>
              <a:gd name="connsiteX18" fmla="*/ 894181 w 1357985"/>
              <a:gd name="connsiteY18" fmla="*/ 392906 h 588884"/>
              <a:gd name="connsiteX19" fmla="*/ 777500 w 1357985"/>
              <a:gd name="connsiteY19" fmla="*/ 466725 h 588884"/>
              <a:gd name="connsiteX20" fmla="*/ 544138 w 1357985"/>
              <a:gd name="connsiteY20" fmla="*/ 564356 h 588884"/>
              <a:gd name="connsiteX21" fmla="*/ 398881 w 1357985"/>
              <a:gd name="connsiteY21" fmla="*/ 588169 h 588884"/>
              <a:gd name="connsiteX22" fmla="*/ 267913 w 1357985"/>
              <a:gd name="connsiteY22" fmla="*/ 576263 h 588884"/>
              <a:gd name="connsiteX23" fmla="*/ 113131 w 1357985"/>
              <a:gd name="connsiteY23" fmla="*/ 514350 h 588884"/>
              <a:gd name="connsiteX24" fmla="*/ 25025 w 1357985"/>
              <a:gd name="connsiteY24" fmla="*/ 421481 h 588884"/>
              <a:gd name="connsiteX25" fmla="*/ 1213 w 1357985"/>
              <a:gd name="connsiteY25" fmla="*/ 357188 h 588884"/>
              <a:gd name="connsiteX0" fmla="*/ 1213 w 1357985"/>
              <a:gd name="connsiteY0" fmla="*/ 357188 h 588884"/>
              <a:gd name="connsiteX1" fmla="*/ 53600 w 1357985"/>
              <a:gd name="connsiteY1" fmla="*/ 354806 h 588884"/>
              <a:gd name="connsiteX2" fmla="*/ 77413 w 1357985"/>
              <a:gd name="connsiteY2" fmla="*/ 407194 h 588884"/>
              <a:gd name="connsiteX3" fmla="*/ 134563 w 1357985"/>
              <a:gd name="connsiteY3" fmla="*/ 471487 h 588884"/>
              <a:gd name="connsiteX4" fmla="*/ 284581 w 1357985"/>
              <a:gd name="connsiteY4" fmla="*/ 483394 h 588884"/>
              <a:gd name="connsiteX5" fmla="*/ 489369 w 1357985"/>
              <a:gd name="connsiteY5" fmla="*/ 471487 h 588884"/>
              <a:gd name="connsiteX6" fmla="*/ 701300 w 1357985"/>
              <a:gd name="connsiteY6" fmla="*/ 397669 h 588884"/>
              <a:gd name="connsiteX7" fmla="*/ 972763 w 1357985"/>
              <a:gd name="connsiteY7" fmla="*/ 207169 h 588884"/>
              <a:gd name="connsiteX8" fmla="*/ 998957 w 1357985"/>
              <a:gd name="connsiteY8" fmla="*/ 178594 h 588884"/>
              <a:gd name="connsiteX9" fmla="*/ 1025150 w 1357985"/>
              <a:gd name="connsiteY9" fmla="*/ 235744 h 588884"/>
              <a:gd name="connsiteX10" fmla="*/ 1008481 w 1357985"/>
              <a:gd name="connsiteY10" fmla="*/ 252413 h 588884"/>
              <a:gd name="connsiteX11" fmla="*/ 1018006 w 1357985"/>
              <a:gd name="connsiteY11" fmla="*/ 259556 h 588884"/>
              <a:gd name="connsiteX12" fmla="*/ 1237081 w 1357985"/>
              <a:gd name="connsiteY12" fmla="*/ 88106 h 588884"/>
              <a:gd name="connsiteX13" fmla="*/ 1318044 w 1357985"/>
              <a:gd name="connsiteY13" fmla="*/ 16669 h 588884"/>
              <a:gd name="connsiteX14" fmla="*/ 1356144 w 1357985"/>
              <a:gd name="connsiteY14" fmla="*/ 0 h 588884"/>
              <a:gd name="connsiteX15" fmla="*/ 1344238 w 1357985"/>
              <a:gd name="connsiteY15" fmla="*/ 16669 h 588884"/>
              <a:gd name="connsiteX16" fmla="*/ 1277563 w 1357985"/>
              <a:gd name="connsiteY16" fmla="*/ 73819 h 588884"/>
              <a:gd name="connsiteX17" fmla="*/ 975144 w 1357985"/>
              <a:gd name="connsiteY17" fmla="*/ 323850 h 588884"/>
              <a:gd name="connsiteX18" fmla="*/ 894181 w 1357985"/>
              <a:gd name="connsiteY18" fmla="*/ 392906 h 588884"/>
              <a:gd name="connsiteX19" fmla="*/ 777500 w 1357985"/>
              <a:gd name="connsiteY19" fmla="*/ 466725 h 588884"/>
              <a:gd name="connsiteX20" fmla="*/ 544138 w 1357985"/>
              <a:gd name="connsiteY20" fmla="*/ 564356 h 588884"/>
              <a:gd name="connsiteX21" fmla="*/ 398881 w 1357985"/>
              <a:gd name="connsiteY21" fmla="*/ 588169 h 588884"/>
              <a:gd name="connsiteX22" fmla="*/ 267913 w 1357985"/>
              <a:gd name="connsiteY22" fmla="*/ 576263 h 588884"/>
              <a:gd name="connsiteX23" fmla="*/ 113131 w 1357985"/>
              <a:gd name="connsiteY23" fmla="*/ 514350 h 588884"/>
              <a:gd name="connsiteX24" fmla="*/ 25025 w 1357985"/>
              <a:gd name="connsiteY24" fmla="*/ 421481 h 588884"/>
              <a:gd name="connsiteX25" fmla="*/ 1213 w 1357985"/>
              <a:gd name="connsiteY25" fmla="*/ 357188 h 588884"/>
              <a:gd name="connsiteX0" fmla="*/ 1213 w 1357985"/>
              <a:gd name="connsiteY0" fmla="*/ 357188 h 588884"/>
              <a:gd name="connsiteX1" fmla="*/ 53600 w 1357985"/>
              <a:gd name="connsiteY1" fmla="*/ 354806 h 588884"/>
              <a:gd name="connsiteX2" fmla="*/ 77413 w 1357985"/>
              <a:gd name="connsiteY2" fmla="*/ 407194 h 588884"/>
              <a:gd name="connsiteX3" fmla="*/ 158375 w 1357985"/>
              <a:gd name="connsiteY3" fmla="*/ 457200 h 588884"/>
              <a:gd name="connsiteX4" fmla="*/ 284581 w 1357985"/>
              <a:gd name="connsiteY4" fmla="*/ 483394 h 588884"/>
              <a:gd name="connsiteX5" fmla="*/ 489369 w 1357985"/>
              <a:gd name="connsiteY5" fmla="*/ 471487 h 588884"/>
              <a:gd name="connsiteX6" fmla="*/ 701300 w 1357985"/>
              <a:gd name="connsiteY6" fmla="*/ 397669 h 588884"/>
              <a:gd name="connsiteX7" fmla="*/ 972763 w 1357985"/>
              <a:gd name="connsiteY7" fmla="*/ 207169 h 588884"/>
              <a:gd name="connsiteX8" fmla="*/ 998957 w 1357985"/>
              <a:gd name="connsiteY8" fmla="*/ 178594 h 588884"/>
              <a:gd name="connsiteX9" fmla="*/ 1025150 w 1357985"/>
              <a:gd name="connsiteY9" fmla="*/ 235744 h 588884"/>
              <a:gd name="connsiteX10" fmla="*/ 1008481 w 1357985"/>
              <a:gd name="connsiteY10" fmla="*/ 252413 h 588884"/>
              <a:gd name="connsiteX11" fmla="*/ 1018006 w 1357985"/>
              <a:gd name="connsiteY11" fmla="*/ 259556 h 588884"/>
              <a:gd name="connsiteX12" fmla="*/ 1237081 w 1357985"/>
              <a:gd name="connsiteY12" fmla="*/ 88106 h 588884"/>
              <a:gd name="connsiteX13" fmla="*/ 1318044 w 1357985"/>
              <a:gd name="connsiteY13" fmla="*/ 16669 h 588884"/>
              <a:gd name="connsiteX14" fmla="*/ 1356144 w 1357985"/>
              <a:gd name="connsiteY14" fmla="*/ 0 h 588884"/>
              <a:gd name="connsiteX15" fmla="*/ 1344238 w 1357985"/>
              <a:gd name="connsiteY15" fmla="*/ 16669 h 588884"/>
              <a:gd name="connsiteX16" fmla="*/ 1277563 w 1357985"/>
              <a:gd name="connsiteY16" fmla="*/ 73819 h 588884"/>
              <a:gd name="connsiteX17" fmla="*/ 975144 w 1357985"/>
              <a:gd name="connsiteY17" fmla="*/ 323850 h 588884"/>
              <a:gd name="connsiteX18" fmla="*/ 894181 w 1357985"/>
              <a:gd name="connsiteY18" fmla="*/ 392906 h 588884"/>
              <a:gd name="connsiteX19" fmla="*/ 777500 w 1357985"/>
              <a:gd name="connsiteY19" fmla="*/ 466725 h 588884"/>
              <a:gd name="connsiteX20" fmla="*/ 544138 w 1357985"/>
              <a:gd name="connsiteY20" fmla="*/ 564356 h 588884"/>
              <a:gd name="connsiteX21" fmla="*/ 398881 w 1357985"/>
              <a:gd name="connsiteY21" fmla="*/ 588169 h 588884"/>
              <a:gd name="connsiteX22" fmla="*/ 267913 w 1357985"/>
              <a:gd name="connsiteY22" fmla="*/ 576263 h 588884"/>
              <a:gd name="connsiteX23" fmla="*/ 113131 w 1357985"/>
              <a:gd name="connsiteY23" fmla="*/ 514350 h 588884"/>
              <a:gd name="connsiteX24" fmla="*/ 25025 w 1357985"/>
              <a:gd name="connsiteY24" fmla="*/ 421481 h 588884"/>
              <a:gd name="connsiteX25" fmla="*/ 1213 w 1357985"/>
              <a:gd name="connsiteY25" fmla="*/ 357188 h 588884"/>
              <a:gd name="connsiteX0" fmla="*/ 1213 w 1357985"/>
              <a:gd name="connsiteY0" fmla="*/ 357188 h 588884"/>
              <a:gd name="connsiteX1" fmla="*/ 53600 w 1357985"/>
              <a:gd name="connsiteY1" fmla="*/ 354806 h 588884"/>
              <a:gd name="connsiteX2" fmla="*/ 77413 w 1357985"/>
              <a:gd name="connsiteY2" fmla="*/ 407194 h 588884"/>
              <a:gd name="connsiteX3" fmla="*/ 158375 w 1357985"/>
              <a:gd name="connsiteY3" fmla="*/ 457200 h 588884"/>
              <a:gd name="connsiteX4" fmla="*/ 289344 w 1357985"/>
              <a:gd name="connsiteY4" fmla="*/ 495301 h 588884"/>
              <a:gd name="connsiteX5" fmla="*/ 489369 w 1357985"/>
              <a:gd name="connsiteY5" fmla="*/ 471487 h 588884"/>
              <a:gd name="connsiteX6" fmla="*/ 701300 w 1357985"/>
              <a:gd name="connsiteY6" fmla="*/ 397669 h 588884"/>
              <a:gd name="connsiteX7" fmla="*/ 972763 w 1357985"/>
              <a:gd name="connsiteY7" fmla="*/ 207169 h 588884"/>
              <a:gd name="connsiteX8" fmla="*/ 998957 w 1357985"/>
              <a:gd name="connsiteY8" fmla="*/ 178594 h 588884"/>
              <a:gd name="connsiteX9" fmla="*/ 1025150 w 1357985"/>
              <a:gd name="connsiteY9" fmla="*/ 235744 h 588884"/>
              <a:gd name="connsiteX10" fmla="*/ 1008481 w 1357985"/>
              <a:gd name="connsiteY10" fmla="*/ 252413 h 588884"/>
              <a:gd name="connsiteX11" fmla="*/ 1018006 w 1357985"/>
              <a:gd name="connsiteY11" fmla="*/ 259556 h 588884"/>
              <a:gd name="connsiteX12" fmla="*/ 1237081 w 1357985"/>
              <a:gd name="connsiteY12" fmla="*/ 88106 h 588884"/>
              <a:gd name="connsiteX13" fmla="*/ 1318044 w 1357985"/>
              <a:gd name="connsiteY13" fmla="*/ 16669 h 588884"/>
              <a:gd name="connsiteX14" fmla="*/ 1356144 w 1357985"/>
              <a:gd name="connsiteY14" fmla="*/ 0 h 588884"/>
              <a:gd name="connsiteX15" fmla="*/ 1344238 w 1357985"/>
              <a:gd name="connsiteY15" fmla="*/ 16669 h 588884"/>
              <a:gd name="connsiteX16" fmla="*/ 1277563 w 1357985"/>
              <a:gd name="connsiteY16" fmla="*/ 73819 h 588884"/>
              <a:gd name="connsiteX17" fmla="*/ 975144 w 1357985"/>
              <a:gd name="connsiteY17" fmla="*/ 323850 h 588884"/>
              <a:gd name="connsiteX18" fmla="*/ 894181 w 1357985"/>
              <a:gd name="connsiteY18" fmla="*/ 392906 h 588884"/>
              <a:gd name="connsiteX19" fmla="*/ 777500 w 1357985"/>
              <a:gd name="connsiteY19" fmla="*/ 466725 h 588884"/>
              <a:gd name="connsiteX20" fmla="*/ 544138 w 1357985"/>
              <a:gd name="connsiteY20" fmla="*/ 564356 h 588884"/>
              <a:gd name="connsiteX21" fmla="*/ 398881 w 1357985"/>
              <a:gd name="connsiteY21" fmla="*/ 588169 h 588884"/>
              <a:gd name="connsiteX22" fmla="*/ 267913 w 1357985"/>
              <a:gd name="connsiteY22" fmla="*/ 576263 h 588884"/>
              <a:gd name="connsiteX23" fmla="*/ 113131 w 1357985"/>
              <a:gd name="connsiteY23" fmla="*/ 514350 h 588884"/>
              <a:gd name="connsiteX24" fmla="*/ 25025 w 1357985"/>
              <a:gd name="connsiteY24" fmla="*/ 421481 h 588884"/>
              <a:gd name="connsiteX25" fmla="*/ 1213 w 1357985"/>
              <a:gd name="connsiteY25" fmla="*/ 357188 h 588884"/>
              <a:gd name="connsiteX0" fmla="*/ 1213 w 1357985"/>
              <a:gd name="connsiteY0" fmla="*/ 357188 h 588884"/>
              <a:gd name="connsiteX1" fmla="*/ 53600 w 1357985"/>
              <a:gd name="connsiteY1" fmla="*/ 354806 h 588884"/>
              <a:gd name="connsiteX2" fmla="*/ 77413 w 1357985"/>
              <a:gd name="connsiteY2" fmla="*/ 407194 h 588884"/>
              <a:gd name="connsiteX3" fmla="*/ 158375 w 1357985"/>
              <a:gd name="connsiteY3" fmla="*/ 457200 h 588884"/>
              <a:gd name="connsiteX4" fmla="*/ 289344 w 1357985"/>
              <a:gd name="connsiteY4" fmla="*/ 481014 h 588884"/>
              <a:gd name="connsiteX5" fmla="*/ 489369 w 1357985"/>
              <a:gd name="connsiteY5" fmla="*/ 471487 h 588884"/>
              <a:gd name="connsiteX6" fmla="*/ 701300 w 1357985"/>
              <a:gd name="connsiteY6" fmla="*/ 397669 h 588884"/>
              <a:gd name="connsiteX7" fmla="*/ 972763 w 1357985"/>
              <a:gd name="connsiteY7" fmla="*/ 207169 h 588884"/>
              <a:gd name="connsiteX8" fmla="*/ 998957 w 1357985"/>
              <a:gd name="connsiteY8" fmla="*/ 178594 h 588884"/>
              <a:gd name="connsiteX9" fmla="*/ 1025150 w 1357985"/>
              <a:gd name="connsiteY9" fmla="*/ 235744 h 588884"/>
              <a:gd name="connsiteX10" fmla="*/ 1008481 w 1357985"/>
              <a:gd name="connsiteY10" fmla="*/ 252413 h 588884"/>
              <a:gd name="connsiteX11" fmla="*/ 1018006 w 1357985"/>
              <a:gd name="connsiteY11" fmla="*/ 259556 h 588884"/>
              <a:gd name="connsiteX12" fmla="*/ 1237081 w 1357985"/>
              <a:gd name="connsiteY12" fmla="*/ 88106 h 588884"/>
              <a:gd name="connsiteX13" fmla="*/ 1318044 w 1357985"/>
              <a:gd name="connsiteY13" fmla="*/ 16669 h 588884"/>
              <a:gd name="connsiteX14" fmla="*/ 1356144 w 1357985"/>
              <a:gd name="connsiteY14" fmla="*/ 0 h 588884"/>
              <a:gd name="connsiteX15" fmla="*/ 1344238 w 1357985"/>
              <a:gd name="connsiteY15" fmla="*/ 16669 h 588884"/>
              <a:gd name="connsiteX16" fmla="*/ 1277563 w 1357985"/>
              <a:gd name="connsiteY16" fmla="*/ 73819 h 588884"/>
              <a:gd name="connsiteX17" fmla="*/ 975144 w 1357985"/>
              <a:gd name="connsiteY17" fmla="*/ 323850 h 588884"/>
              <a:gd name="connsiteX18" fmla="*/ 894181 w 1357985"/>
              <a:gd name="connsiteY18" fmla="*/ 392906 h 588884"/>
              <a:gd name="connsiteX19" fmla="*/ 777500 w 1357985"/>
              <a:gd name="connsiteY19" fmla="*/ 466725 h 588884"/>
              <a:gd name="connsiteX20" fmla="*/ 544138 w 1357985"/>
              <a:gd name="connsiteY20" fmla="*/ 564356 h 588884"/>
              <a:gd name="connsiteX21" fmla="*/ 398881 w 1357985"/>
              <a:gd name="connsiteY21" fmla="*/ 588169 h 588884"/>
              <a:gd name="connsiteX22" fmla="*/ 267913 w 1357985"/>
              <a:gd name="connsiteY22" fmla="*/ 576263 h 588884"/>
              <a:gd name="connsiteX23" fmla="*/ 113131 w 1357985"/>
              <a:gd name="connsiteY23" fmla="*/ 514350 h 588884"/>
              <a:gd name="connsiteX24" fmla="*/ 25025 w 1357985"/>
              <a:gd name="connsiteY24" fmla="*/ 421481 h 588884"/>
              <a:gd name="connsiteX25" fmla="*/ 1213 w 1357985"/>
              <a:gd name="connsiteY25" fmla="*/ 357188 h 58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7985" h="588884">
                <a:moveTo>
                  <a:pt x="1213" y="357188"/>
                </a:moveTo>
                <a:cubicBezTo>
                  <a:pt x="5975" y="346076"/>
                  <a:pt x="43678" y="359172"/>
                  <a:pt x="53600" y="354806"/>
                </a:cubicBezTo>
                <a:cubicBezTo>
                  <a:pt x="61538" y="372269"/>
                  <a:pt x="65904" y="393303"/>
                  <a:pt x="77413" y="407194"/>
                </a:cubicBezTo>
                <a:cubicBezTo>
                  <a:pt x="95669" y="420688"/>
                  <a:pt x="123053" y="444897"/>
                  <a:pt x="158375" y="457200"/>
                </a:cubicBezTo>
                <a:cubicBezTo>
                  <a:pt x="193697" y="469503"/>
                  <a:pt x="234178" y="478633"/>
                  <a:pt x="289344" y="481014"/>
                </a:cubicBezTo>
                <a:cubicBezTo>
                  <a:pt x="344510" y="483395"/>
                  <a:pt x="420710" y="485378"/>
                  <a:pt x="489369" y="471487"/>
                </a:cubicBezTo>
                <a:cubicBezTo>
                  <a:pt x="558028" y="457596"/>
                  <a:pt x="620734" y="441722"/>
                  <a:pt x="701300" y="397669"/>
                </a:cubicBezTo>
                <a:cubicBezTo>
                  <a:pt x="781866" y="353616"/>
                  <a:pt x="923154" y="243682"/>
                  <a:pt x="972763" y="207169"/>
                </a:cubicBezTo>
                <a:cubicBezTo>
                  <a:pt x="1022373" y="170657"/>
                  <a:pt x="990226" y="173832"/>
                  <a:pt x="998957" y="178594"/>
                </a:cubicBezTo>
                <a:cubicBezTo>
                  <a:pt x="1007688" y="183356"/>
                  <a:pt x="1023563" y="223441"/>
                  <a:pt x="1025150" y="235744"/>
                </a:cubicBezTo>
                <a:cubicBezTo>
                  <a:pt x="1026737" y="248047"/>
                  <a:pt x="1009672" y="248444"/>
                  <a:pt x="1008481" y="252413"/>
                </a:cubicBezTo>
                <a:cubicBezTo>
                  <a:pt x="1007290" y="256382"/>
                  <a:pt x="979906" y="286940"/>
                  <a:pt x="1018006" y="259556"/>
                </a:cubicBezTo>
                <a:cubicBezTo>
                  <a:pt x="1056106" y="232171"/>
                  <a:pt x="1187075" y="128587"/>
                  <a:pt x="1237081" y="88106"/>
                </a:cubicBezTo>
                <a:cubicBezTo>
                  <a:pt x="1287087" y="47625"/>
                  <a:pt x="1298200" y="31353"/>
                  <a:pt x="1318044" y="16669"/>
                </a:cubicBezTo>
                <a:cubicBezTo>
                  <a:pt x="1337888" y="1985"/>
                  <a:pt x="1351778" y="0"/>
                  <a:pt x="1356144" y="0"/>
                </a:cubicBezTo>
                <a:cubicBezTo>
                  <a:pt x="1360510" y="0"/>
                  <a:pt x="1357335" y="4366"/>
                  <a:pt x="1344238" y="16669"/>
                </a:cubicBezTo>
                <a:cubicBezTo>
                  <a:pt x="1331141" y="28972"/>
                  <a:pt x="1277563" y="73819"/>
                  <a:pt x="1277563" y="73819"/>
                </a:cubicBezTo>
                <a:cubicBezTo>
                  <a:pt x="1216047" y="125016"/>
                  <a:pt x="1036263" y="268287"/>
                  <a:pt x="975144" y="323850"/>
                </a:cubicBezTo>
                <a:cubicBezTo>
                  <a:pt x="948156" y="346869"/>
                  <a:pt x="927122" y="369094"/>
                  <a:pt x="894181" y="392906"/>
                </a:cubicBezTo>
                <a:cubicBezTo>
                  <a:pt x="861240" y="416718"/>
                  <a:pt x="835841" y="438150"/>
                  <a:pt x="777500" y="466725"/>
                </a:cubicBezTo>
                <a:cubicBezTo>
                  <a:pt x="719159" y="495300"/>
                  <a:pt x="607241" y="544115"/>
                  <a:pt x="544138" y="564356"/>
                </a:cubicBezTo>
                <a:cubicBezTo>
                  <a:pt x="481035" y="584597"/>
                  <a:pt x="444918" y="586185"/>
                  <a:pt x="398881" y="588169"/>
                </a:cubicBezTo>
                <a:cubicBezTo>
                  <a:pt x="352844" y="590153"/>
                  <a:pt x="315538" y="588566"/>
                  <a:pt x="267913" y="576263"/>
                </a:cubicBezTo>
                <a:cubicBezTo>
                  <a:pt x="220288" y="563960"/>
                  <a:pt x="156787" y="540544"/>
                  <a:pt x="113131" y="514350"/>
                </a:cubicBezTo>
                <a:cubicBezTo>
                  <a:pt x="69475" y="488156"/>
                  <a:pt x="44075" y="447278"/>
                  <a:pt x="25025" y="421481"/>
                </a:cubicBezTo>
                <a:cubicBezTo>
                  <a:pt x="5975" y="395684"/>
                  <a:pt x="-3549" y="368300"/>
                  <a:pt x="1213" y="35718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任意多边形 16"/>
          <p:cNvSpPr/>
          <p:nvPr/>
        </p:nvSpPr>
        <p:spPr>
          <a:xfrm>
            <a:off x="5327044" y="3533762"/>
            <a:ext cx="327025" cy="403225"/>
          </a:xfrm>
          <a:custGeom>
            <a:avLst/>
            <a:gdLst>
              <a:gd name="connsiteX0" fmla="*/ 302418 w 331304"/>
              <a:gd name="connsiteY0" fmla="*/ 2014 h 393646"/>
              <a:gd name="connsiteX1" fmla="*/ 200025 w 331304"/>
              <a:gd name="connsiteY1" fmla="*/ 106789 h 393646"/>
              <a:gd name="connsiteX2" fmla="*/ 114300 w 331304"/>
              <a:gd name="connsiteY2" fmla="*/ 228233 h 393646"/>
              <a:gd name="connsiteX3" fmla="*/ 0 w 331304"/>
              <a:gd name="connsiteY3" fmla="*/ 354439 h 393646"/>
              <a:gd name="connsiteX4" fmla="*/ 21431 w 331304"/>
              <a:gd name="connsiteY4" fmla="*/ 390158 h 393646"/>
              <a:gd name="connsiteX5" fmla="*/ 50006 w 331304"/>
              <a:gd name="connsiteY5" fmla="*/ 385396 h 393646"/>
              <a:gd name="connsiteX6" fmla="*/ 138112 w 331304"/>
              <a:gd name="connsiteY6" fmla="*/ 292527 h 393646"/>
              <a:gd name="connsiteX7" fmla="*/ 245268 w 331304"/>
              <a:gd name="connsiteY7" fmla="*/ 161558 h 393646"/>
              <a:gd name="connsiteX8" fmla="*/ 328612 w 331304"/>
              <a:gd name="connsiteY8" fmla="*/ 47258 h 393646"/>
              <a:gd name="connsiteX9" fmla="*/ 302418 w 331304"/>
              <a:gd name="connsiteY9" fmla="*/ 2014 h 393646"/>
              <a:gd name="connsiteX0" fmla="*/ 302418 w 331304"/>
              <a:gd name="connsiteY0" fmla="*/ 2014 h 393646"/>
              <a:gd name="connsiteX1" fmla="*/ 200025 w 331304"/>
              <a:gd name="connsiteY1" fmla="*/ 106789 h 393646"/>
              <a:gd name="connsiteX2" fmla="*/ 114300 w 331304"/>
              <a:gd name="connsiteY2" fmla="*/ 228233 h 393646"/>
              <a:gd name="connsiteX3" fmla="*/ 0 w 331304"/>
              <a:gd name="connsiteY3" fmla="*/ 354439 h 393646"/>
              <a:gd name="connsiteX4" fmla="*/ 21431 w 331304"/>
              <a:gd name="connsiteY4" fmla="*/ 390158 h 393646"/>
              <a:gd name="connsiteX5" fmla="*/ 50006 w 331304"/>
              <a:gd name="connsiteY5" fmla="*/ 385396 h 393646"/>
              <a:gd name="connsiteX6" fmla="*/ 138112 w 331304"/>
              <a:gd name="connsiteY6" fmla="*/ 292527 h 393646"/>
              <a:gd name="connsiteX7" fmla="*/ 245268 w 331304"/>
              <a:gd name="connsiteY7" fmla="*/ 161558 h 393646"/>
              <a:gd name="connsiteX8" fmla="*/ 328612 w 331304"/>
              <a:gd name="connsiteY8" fmla="*/ 47258 h 393646"/>
              <a:gd name="connsiteX9" fmla="*/ 302418 w 331304"/>
              <a:gd name="connsiteY9" fmla="*/ 2014 h 393646"/>
              <a:gd name="connsiteX0" fmla="*/ 302418 w 331304"/>
              <a:gd name="connsiteY0" fmla="*/ 2014 h 393646"/>
              <a:gd name="connsiteX1" fmla="*/ 200025 w 331304"/>
              <a:gd name="connsiteY1" fmla="*/ 106789 h 393646"/>
              <a:gd name="connsiteX2" fmla="*/ 109538 w 331304"/>
              <a:gd name="connsiteY2" fmla="*/ 230614 h 393646"/>
              <a:gd name="connsiteX3" fmla="*/ 0 w 331304"/>
              <a:gd name="connsiteY3" fmla="*/ 354439 h 393646"/>
              <a:gd name="connsiteX4" fmla="*/ 21431 w 331304"/>
              <a:gd name="connsiteY4" fmla="*/ 390158 h 393646"/>
              <a:gd name="connsiteX5" fmla="*/ 50006 w 331304"/>
              <a:gd name="connsiteY5" fmla="*/ 385396 h 393646"/>
              <a:gd name="connsiteX6" fmla="*/ 138112 w 331304"/>
              <a:gd name="connsiteY6" fmla="*/ 292527 h 393646"/>
              <a:gd name="connsiteX7" fmla="*/ 245268 w 331304"/>
              <a:gd name="connsiteY7" fmla="*/ 161558 h 393646"/>
              <a:gd name="connsiteX8" fmla="*/ 328612 w 331304"/>
              <a:gd name="connsiteY8" fmla="*/ 47258 h 393646"/>
              <a:gd name="connsiteX9" fmla="*/ 302418 w 331304"/>
              <a:gd name="connsiteY9" fmla="*/ 2014 h 393646"/>
              <a:gd name="connsiteX0" fmla="*/ 302418 w 331304"/>
              <a:gd name="connsiteY0" fmla="*/ 2014 h 401769"/>
              <a:gd name="connsiteX1" fmla="*/ 200025 w 331304"/>
              <a:gd name="connsiteY1" fmla="*/ 106789 h 401769"/>
              <a:gd name="connsiteX2" fmla="*/ 109538 w 331304"/>
              <a:gd name="connsiteY2" fmla="*/ 230614 h 401769"/>
              <a:gd name="connsiteX3" fmla="*/ 0 w 331304"/>
              <a:gd name="connsiteY3" fmla="*/ 354439 h 401769"/>
              <a:gd name="connsiteX4" fmla="*/ 9820 w 331304"/>
              <a:gd name="connsiteY4" fmla="*/ 401769 h 401769"/>
              <a:gd name="connsiteX5" fmla="*/ 50006 w 331304"/>
              <a:gd name="connsiteY5" fmla="*/ 385396 h 401769"/>
              <a:gd name="connsiteX6" fmla="*/ 138112 w 331304"/>
              <a:gd name="connsiteY6" fmla="*/ 292527 h 401769"/>
              <a:gd name="connsiteX7" fmla="*/ 245268 w 331304"/>
              <a:gd name="connsiteY7" fmla="*/ 161558 h 401769"/>
              <a:gd name="connsiteX8" fmla="*/ 328612 w 331304"/>
              <a:gd name="connsiteY8" fmla="*/ 47258 h 401769"/>
              <a:gd name="connsiteX9" fmla="*/ 302418 w 331304"/>
              <a:gd name="connsiteY9" fmla="*/ 2014 h 401769"/>
              <a:gd name="connsiteX0" fmla="*/ 296612 w 325498"/>
              <a:gd name="connsiteY0" fmla="*/ 2014 h 401769"/>
              <a:gd name="connsiteX1" fmla="*/ 194219 w 325498"/>
              <a:gd name="connsiteY1" fmla="*/ 106789 h 401769"/>
              <a:gd name="connsiteX2" fmla="*/ 103732 w 325498"/>
              <a:gd name="connsiteY2" fmla="*/ 230614 h 401769"/>
              <a:gd name="connsiteX3" fmla="*/ 0 w 325498"/>
              <a:gd name="connsiteY3" fmla="*/ 357342 h 401769"/>
              <a:gd name="connsiteX4" fmla="*/ 4014 w 325498"/>
              <a:gd name="connsiteY4" fmla="*/ 401769 h 401769"/>
              <a:gd name="connsiteX5" fmla="*/ 44200 w 325498"/>
              <a:gd name="connsiteY5" fmla="*/ 385396 h 401769"/>
              <a:gd name="connsiteX6" fmla="*/ 132306 w 325498"/>
              <a:gd name="connsiteY6" fmla="*/ 292527 h 401769"/>
              <a:gd name="connsiteX7" fmla="*/ 239462 w 325498"/>
              <a:gd name="connsiteY7" fmla="*/ 161558 h 401769"/>
              <a:gd name="connsiteX8" fmla="*/ 322806 w 325498"/>
              <a:gd name="connsiteY8" fmla="*/ 47258 h 401769"/>
              <a:gd name="connsiteX9" fmla="*/ 296612 w 325498"/>
              <a:gd name="connsiteY9" fmla="*/ 2014 h 401769"/>
              <a:gd name="connsiteX0" fmla="*/ 297665 w 326551"/>
              <a:gd name="connsiteY0" fmla="*/ 2014 h 401769"/>
              <a:gd name="connsiteX1" fmla="*/ 195272 w 326551"/>
              <a:gd name="connsiteY1" fmla="*/ 106789 h 401769"/>
              <a:gd name="connsiteX2" fmla="*/ 104785 w 326551"/>
              <a:gd name="connsiteY2" fmla="*/ 230614 h 401769"/>
              <a:gd name="connsiteX3" fmla="*/ 1053 w 326551"/>
              <a:gd name="connsiteY3" fmla="*/ 357342 h 401769"/>
              <a:gd name="connsiteX4" fmla="*/ 5067 w 326551"/>
              <a:gd name="connsiteY4" fmla="*/ 401769 h 401769"/>
              <a:gd name="connsiteX5" fmla="*/ 45253 w 326551"/>
              <a:gd name="connsiteY5" fmla="*/ 385396 h 401769"/>
              <a:gd name="connsiteX6" fmla="*/ 133359 w 326551"/>
              <a:gd name="connsiteY6" fmla="*/ 292527 h 401769"/>
              <a:gd name="connsiteX7" fmla="*/ 240515 w 326551"/>
              <a:gd name="connsiteY7" fmla="*/ 161558 h 401769"/>
              <a:gd name="connsiteX8" fmla="*/ 323859 w 326551"/>
              <a:gd name="connsiteY8" fmla="*/ 47258 h 401769"/>
              <a:gd name="connsiteX9" fmla="*/ 297665 w 326551"/>
              <a:gd name="connsiteY9" fmla="*/ 2014 h 401769"/>
              <a:gd name="connsiteX0" fmla="*/ 298931 w 327817"/>
              <a:gd name="connsiteY0" fmla="*/ 2014 h 401769"/>
              <a:gd name="connsiteX1" fmla="*/ 196538 w 327817"/>
              <a:gd name="connsiteY1" fmla="*/ 106789 h 401769"/>
              <a:gd name="connsiteX2" fmla="*/ 106051 w 327817"/>
              <a:gd name="connsiteY2" fmla="*/ 230614 h 401769"/>
              <a:gd name="connsiteX3" fmla="*/ 2319 w 327817"/>
              <a:gd name="connsiteY3" fmla="*/ 357342 h 401769"/>
              <a:gd name="connsiteX4" fmla="*/ 6333 w 327817"/>
              <a:gd name="connsiteY4" fmla="*/ 401769 h 401769"/>
              <a:gd name="connsiteX5" fmla="*/ 46519 w 327817"/>
              <a:gd name="connsiteY5" fmla="*/ 385396 h 401769"/>
              <a:gd name="connsiteX6" fmla="*/ 134625 w 327817"/>
              <a:gd name="connsiteY6" fmla="*/ 292527 h 401769"/>
              <a:gd name="connsiteX7" fmla="*/ 241781 w 327817"/>
              <a:gd name="connsiteY7" fmla="*/ 161558 h 401769"/>
              <a:gd name="connsiteX8" fmla="*/ 325125 w 327817"/>
              <a:gd name="connsiteY8" fmla="*/ 47258 h 401769"/>
              <a:gd name="connsiteX9" fmla="*/ 298931 w 327817"/>
              <a:gd name="connsiteY9" fmla="*/ 2014 h 40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817" h="401769">
                <a:moveTo>
                  <a:pt x="298931" y="2014"/>
                </a:moveTo>
                <a:cubicBezTo>
                  <a:pt x="277500" y="11936"/>
                  <a:pt x="228685" y="68689"/>
                  <a:pt x="196538" y="106789"/>
                </a:cubicBezTo>
                <a:cubicBezTo>
                  <a:pt x="164391" y="144889"/>
                  <a:pt x="138421" y="188855"/>
                  <a:pt x="106051" y="230614"/>
                </a:cubicBezTo>
                <a:cubicBezTo>
                  <a:pt x="73681" y="272373"/>
                  <a:pt x="19385" y="331942"/>
                  <a:pt x="2319" y="357342"/>
                </a:cubicBezTo>
                <a:cubicBezTo>
                  <a:pt x="4700" y="383535"/>
                  <a:pt x="-6617" y="386959"/>
                  <a:pt x="6333" y="401769"/>
                </a:cubicBezTo>
                <a:cubicBezTo>
                  <a:pt x="15858" y="400182"/>
                  <a:pt x="25137" y="403603"/>
                  <a:pt x="46519" y="385396"/>
                </a:cubicBezTo>
                <a:cubicBezTo>
                  <a:pt x="67901" y="367189"/>
                  <a:pt x="102081" y="329833"/>
                  <a:pt x="134625" y="292527"/>
                </a:cubicBezTo>
                <a:cubicBezTo>
                  <a:pt x="167169" y="255221"/>
                  <a:pt x="210031" y="202436"/>
                  <a:pt x="241781" y="161558"/>
                </a:cubicBezTo>
                <a:cubicBezTo>
                  <a:pt x="273531" y="120680"/>
                  <a:pt x="316394" y="73849"/>
                  <a:pt x="325125" y="47258"/>
                </a:cubicBezTo>
                <a:cubicBezTo>
                  <a:pt x="333856" y="20667"/>
                  <a:pt x="320362" y="-7908"/>
                  <a:pt x="298931" y="2014"/>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任意多边形 17"/>
          <p:cNvSpPr/>
          <p:nvPr/>
        </p:nvSpPr>
        <p:spPr>
          <a:xfrm>
            <a:off x="5327044" y="3576625"/>
            <a:ext cx="544513" cy="360362"/>
          </a:xfrm>
          <a:custGeom>
            <a:avLst/>
            <a:gdLst>
              <a:gd name="connsiteX0" fmla="*/ 539060 w 540878"/>
              <a:gd name="connsiteY0" fmla="*/ 30997 h 361286"/>
              <a:gd name="connsiteX1" fmla="*/ 498579 w 540878"/>
              <a:gd name="connsiteY1" fmla="*/ 40 h 361286"/>
              <a:gd name="connsiteX2" fmla="*/ 389041 w 540878"/>
              <a:gd name="connsiteY2" fmla="*/ 38140 h 361286"/>
              <a:gd name="connsiteX3" fmla="*/ 212829 w 540878"/>
              <a:gd name="connsiteY3" fmla="*/ 164347 h 361286"/>
              <a:gd name="connsiteX4" fmla="*/ 74716 w 540878"/>
              <a:gd name="connsiteY4" fmla="*/ 309603 h 361286"/>
              <a:gd name="connsiteX5" fmla="*/ 24710 w 540878"/>
              <a:gd name="connsiteY5" fmla="*/ 340559 h 361286"/>
              <a:gd name="connsiteX6" fmla="*/ 3279 w 540878"/>
              <a:gd name="connsiteY6" fmla="*/ 338178 h 361286"/>
              <a:gd name="connsiteX7" fmla="*/ 5660 w 540878"/>
              <a:gd name="connsiteY7" fmla="*/ 357228 h 361286"/>
              <a:gd name="connsiteX8" fmla="*/ 55666 w 540878"/>
              <a:gd name="connsiteY8" fmla="*/ 352465 h 361286"/>
              <a:gd name="connsiteX9" fmla="*/ 134247 w 540878"/>
              <a:gd name="connsiteY9" fmla="*/ 269122 h 361286"/>
              <a:gd name="connsiteX10" fmla="*/ 205685 w 540878"/>
              <a:gd name="connsiteY10" fmla="*/ 209590 h 361286"/>
              <a:gd name="connsiteX11" fmla="*/ 300935 w 540878"/>
              <a:gd name="connsiteY11" fmla="*/ 123865 h 361286"/>
              <a:gd name="connsiteX12" fmla="*/ 372372 w 540878"/>
              <a:gd name="connsiteY12" fmla="*/ 85765 h 361286"/>
              <a:gd name="connsiteX13" fmla="*/ 446191 w 540878"/>
              <a:gd name="connsiteY13" fmla="*/ 40522 h 361286"/>
              <a:gd name="connsiteX14" fmla="*/ 539060 w 540878"/>
              <a:gd name="connsiteY14" fmla="*/ 30997 h 361286"/>
              <a:gd name="connsiteX0" fmla="*/ 539060 w 540878"/>
              <a:gd name="connsiteY0" fmla="*/ 30997 h 361286"/>
              <a:gd name="connsiteX1" fmla="*/ 498579 w 540878"/>
              <a:gd name="connsiteY1" fmla="*/ 40 h 361286"/>
              <a:gd name="connsiteX2" fmla="*/ 389041 w 540878"/>
              <a:gd name="connsiteY2" fmla="*/ 38140 h 361286"/>
              <a:gd name="connsiteX3" fmla="*/ 212829 w 540878"/>
              <a:gd name="connsiteY3" fmla="*/ 164347 h 361286"/>
              <a:gd name="connsiteX4" fmla="*/ 74716 w 540878"/>
              <a:gd name="connsiteY4" fmla="*/ 309603 h 361286"/>
              <a:gd name="connsiteX5" fmla="*/ 24710 w 540878"/>
              <a:gd name="connsiteY5" fmla="*/ 340559 h 361286"/>
              <a:gd name="connsiteX6" fmla="*/ 3279 w 540878"/>
              <a:gd name="connsiteY6" fmla="*/ 338178 h 361286"/>
              <a:gd name="connsiteX7" fmla="*/ 5660 w 540878"/>
              <a:gd name="connsiteY7" fmla="*/ 357228 h 361286"/>
              <a:gd name="connsiteX8" fmla="*/ 55666 w 540878"/>
              <a:gd name="connsiteY8" fmla="*/ 352465 h 361286"/>
              <a:gd name="connsiteX9" fmla="*/ 134247 w 540878"/>
              <a:gd name="connsiteY9" fmla="*/ 269122 h 361286"/>
              <a:gd name="connsiteX10" fmla="*/ 205685 w 540878"/>
              <a:gd name="connsiteY10" fmla="*/ 209590 h 361286"/>
              <a:gd name="connsiteX11" fmla="*/ 300935 w 540878"/>
              <a:gd name="connsiteY11" fmla="*/ 123865 h 361286"/>
              <a:gd name="connsiteX12" fmla="*/ 367610 w 540878"/>
              <a:gd name="connsiteY12" fmla="*/ 73859 h 361286"/>
              <a:gd name="connsiteX13" fmla="*/ 446191 w 540878"/>
              <a:gd name="connsiteY13" fmla="*/ 40522 h 361286"/>
              <a:gd name="connsiteX14" fmla="*/ 539060 w 540878"/>
              <a:gd name="connsiteY14" fmla="*/ 30997 h 361286"/>
              <a:gd name="connsiteX0" fmla="*/ 539060 w 540878"/>
              <a:gd name="connsiteY0" fmla="*/ 30997 h 361286"/>
              <a:gd name="connsiteX1" fmla="*/ 498579 w 540878"/>
              <a:gd name="connsiteY1" fmla="*/ 40 h 361286"/>
              <a:gd name="connsiteX2" fmla="*/ 389041 w 540878"/>
              <a:gd name="connsiteY2" fmla="*/ 38140 h 361286"/>
              <a:gd name="connsiteX3" fmla="*/ 212829 w 540878"/>
              <a:gd name="connsiteY3" fmla="*/ 164347 h 361286"/>
              <a:gd name="connsiteX4" fmla="*/ 74716 w 540878"/>
              <a:gd name="connsiteY4" fmla="*/ 309603 h 361286"/>
              <a:gd name="connsiteX5" fmla="*/ 24710 w 540878"/>
              <a:gd name="connsiteY5" fmla="*/ 340559 h 361286"/>
              <a:gd name="connsiteX6" fmla="*/ 3279 w 540878"/>
              <a:gd name="connsiteY6" fmla="*/ 338178 h 361286"/>
              <a:gd name="connsiteX7" fmla="*/ 5660 w 540878"/>
              <a:gd name="connsiteY7" fmla="*/ 357228 h 361286"/>
              <a:gd name="connsiteX8" fmla="*/ 55666 w 540878"/>
              <a:gd name="connsiteY8" fmla="*/ 352465 h 361286"/>
              <a:gd name="connsiteX9" fmla="*/ 134247 w 540878"/>
              <a:gd name="connsiteY9" fmla="*/ 269122 h 361286"/>
              <a:gd name="connsiteX10" fmla="*/ 205685 w 540878"/>
              <a:gd name="connsiteY10" fmla="*/ 209590 h 361286"/>
              <a:gd name="connsiteX11" fmla="*/ 300935 w 540878"/>
              <a:gd name="connsiteY11" fmla="*/ 123865 h 361286"/>
              <a:gd name="connsiteX12" fmla="*/ 365229 w 540878"/>
              <a:gd name="connsiteY12" fmla="*/ 78622 h 361286"/>
              <a:gd name="connsiteX13" fmla="*/ 446191 w 540878"/>
              <a:gd name="connsiteY13" fmla="*/ 40522 h 361286"/>
              <a:gd name="connsiteX14" fmla="*/ 539060 w 540878"/>
              <a:gd name="connsiteY14" fmla="*/ 30997 h 361286"/>
              <a:gd name="connsiteX0" fmla="*/ 539060 w 540878"/>
              <a:gd name="connsiteY0" fmla="*/ 30997 h 361286"/>
              <a:gd name="connsiteX1" fmla="*/ 498579 w 540878"/>
              <a:gd name="connsiteY1" fmla="*/ 40 h 361286"/>
              <a:gd name="connsiteX2" fmla="*/ 389041 w 540878"/>
              <a:gd name="connsiteY2" fmla="*/ 38140 h 361286"/>
              <a:gd name="connsiteX3" fmla="*/ 212829 w 540878"/>
              <a:gd name="connsiteY3" fmla="*/ 164347 h 361286"/>
              <a:gd name="connsiteX4" fmla="*/ 74716 w 540878"/>
              <a:gd name="connsiteY4" fmla="*/ 309603 h 361286"/>
              <a:gd name="connsiteX5" fmla="*/ 24710 w 540878"/>
              <a:gd name="connsiteY5" fmla="*/ 340559 h 361286"/>
              <a:gd name="connsiteX6" fmla="*/ 3279 w 540878"/>
              <a:gd name="connsiteY6" fmla="*/ 338178 h 361286"/>
              <a:gd name="connsiteX7" fmla="*/ 5660 w 540878"/>
              <a:gd name="connsiteY7" fmla="*/ 357228 h 361286"/>
              <a:gd name="connsiteX8" fmla="*/ 55666 w 540878"/>
              <a:gd name="connsiteY8" fmla="*/ 352465 h 361286"/>
              <a:gd name="connsiteX9" fmla="*/ 134247 w 540878"/>
              <a:gd name="connsiteY9" fmla="*/ 269122 h 361286"/>
              <a:gd name="connsiteX10" fmla="*/ 205685 w 540878"/>
              <a:gd name="connsiteY10" fmla="*/ 209590 h 361286"/>
              <a:gd name="connsiteX11" fmla="*/ 300935 w 540878"/>
              <a:gd name="connsiteY11" fmla="*/ 128628 h 361286"/>
              <a:gd name="connsiteX12" fmla="*/ 365229 w 540878"/>
              <a:gd name="connsiteY12" fmla="*/ 78622 h 361286"/>
              <a:gd name="connsiteX13" fmla="*/ 446191 w 540878"/>
              <a:gd name="connsiteY13" fmla="*/ 40522 h 361286"/>
              <a:gd name="connsiteX14" fmla="*/ 539060 w 540878"/>
              <a:gd name="connsiteY14" fmla="*/ 30997 h 361286"/>
              <a:gd name="connsiteX0" fmla="*/ 539060 w 540878"/>
              <a:gd name="connsiteY0" fmla="*/ 30997 h 361286"/>
              <a:gd name="connsiteX1" fmla="*/ 498579 w 540878"/>
              <a:gd name="connsiteY1" fmla="*/ 40 h 361286"/>
              <a:gd name="connsiteX2" fmla="*/ 389041 w 540878"/>
              <a:gd name="connsiteY2" fmla="*/ 38140 h 361286"/>
              <a:gd name="connsiteX3" fmla="*/ 212829 w 540878"/>
              <a:gd name="connsiteY3" fmla="*/ 164347 h 361286"/>
              <a:gd name="connsiteX4" fmla="*/ 74716 w 540878"/>
              <a:gd name="connsiteY4" fmla="*/ 309603 h 361286"/>
              <a:gd name="connsiteX5" fmla="*/ 24710 w 540878"/>
              <a:gd name="connsiteY5" fmla="*/ 340559 h 361286"/>
              <a:gd name="connsiteX6" fmla="*/ 3279 w 540878"/>
              <a:gd name="connsiteY6" fmla="*/ 338178 h 361286"/>
              <a:gd name="connsiteX7" fmla="*/ 5660 w 540878"/>
              <a:gd name="connsiteY7" fmla="*/ 357228 h 361286"/>
              <a:gd name="connsiteX8" fmla="*/ 55666 w 540878"/>
              <a:gd name="connsiteY8" fmla="*/ 352465 h 361286"/>
              <a:gd name="connsiteX9" fmla="*/ 134247 w 540878"/>
              <a:gd name="connsiteY9" fmla="*/ 269122 h 361286"/>
              <a:gd name="connsiteX10" fmla="*/ 205685 w 540878"/>
              <a:gd name="connsiteY10" fmla="*/ 209590 h 361286"/>
              <a:gd name="connsiteX11" fmla="*/ 300935 w 540878"/>
              <a:gd name="connsiteY11" fmla="*/ 128628 h 361286"/>
              <a:gd name="connsiteX12" fmla="*/ 365229 w 540878"/>
              <a:gd name="connsiteY12" fmla="*/ 78622 h 361286"/>
              <a:gd name="connsiteX13" fmla="*/ 446191 w 540878"/>
              <a:gd name="connsiteY13" fmla="*/ 40522 h 361286"/>
              <a:gd name="connsiteX14" fmla="*/ 539060 w 540878"/>
              <a:gd name="connsiteY14" fmla="*/ 30997 h 361286"/>
              <a:gd name="connsiteX0" fmla="*/ 543822 w 545443"/>
              <a:gd name="connsiteY0" fmla="*/ 33355 h 361263"/>
              <a:gd name="connsiteX1" fmla="*/ 498579 w 545443"/>
              <a:gd name="connsiteY1" fmla="*/ 17 h 361263"/>
              <a:gd name="connsiteX2" fmla="*/ 389041 w 545443"/>
              <a:gd name="connsiteY2" fmla="*/ 38117 h 361263"/>
              <a:gd name="connsiteX3" fmla="*/ 212829 w 545443"/>
              <a:gd name="connsiteY3" fmla="*/ 164324 h 361263"/>
              <a:gd name="connsiteX4" fmla="*/ 74716 w 545443"/>
              <a:gd name="connsiteY4" fmla="*/ 309580 h 361263"/>
              <a:gd name="connsiteX5" fmla="*/ 24710 w 545443"/>
              <a:gd name="connsiteY5" fmla="*/ 340536 h 361263"/>
              <a:gd name="connsiteX6" fmla="*/ 3279 w 545443"/>
              <a:gd name="connsiteY6" fmla="*/ 338155 h 361263"/>
              <a:gd name="connsiteX7" fmla="*/ 5660 w 545443"/>
              <a:gd name="connsiteY7" fmla="*/ 357205 h 361263"/>
              <a:gd name="connsiteX8" fmla="*/ 55666 w 545443"/>
              <a:gd name="connsiteY8" fmla="*/ 352442 h 361263"/>
              <a:gd name="connsiteX9" fmla="*/ 134247 w 545443"/>
              <a:gd name="connsiteY9" fmla="*/ 269099 h 361263"/>
              <a:gd name="connsiteX10" fmla="*/ 205685 w 545443"/>
              <a:gd name="connsiteY10" fmla="*/ 209567 h 361263"/>
              <a:gd name="connsiteX11" fmla="*/ 300935 w 545443"/>
              <a:gd name="connsiteY11" fmla="*/ 128605 h 361263"/>
              <a:gd name="connsiteX12" fmla="*/ 365229 w 545443"/>
              <a:gd name="connsiteY12" fmla="*/ 78599 h 361263"/>
              <a:gd name="connsiteX13" fmla="*/ 446191 w 545443"/>
              <a:gd name="connsiteY13" fmla="*/ 40499 h 361263"/>
              <a:gd name="connsiteX14" fmla="*/ 543822 w 545443"/>
              <a:gd name="connsiteY14" fmla="*/ 33355 h 36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5443" h="361263">
                <a:moveTo>
                  <a:pt x="543822" y="33355"/>
                </a:moveTo>
                <a:cubicBezTo>
                  <a:pt x="552553" y="26608"/>
                  <a:pt x="524376" y="-777"/>
                  <a:pt x="498579" y="17"/>
                </a:cubicBezTo>
                <a:cubicBezTo>
                  <a:pt x="472782" y="811"/>
                  <a:pt x="436666" y="10733"/>
                  <a:pt x="389041" y="38117"/>
                </a:cubicBezTo>
                <a:cubicBezTo>
                  <a:pt x="341416" y="65501"/>
                  <a:pt x="265216" y="119080"/>
                  <a:pt x="212829" y="164324"/>
                </a:cubicBezTo>
                <a:cubicBezTo>
                  <a:pt x="160442" y="209568"/>
                  <a:pt x="106069" y="280211"/>
                  <a:pt x="74716" y="309580"/>
                </a:cubicBezTo>
                <a:cubicBezTo>
                  <a:pt x="43363" y="338949"/>
                  <a:pt x="36616" y="335774"/>
                  <a:pt x="24710" y="340536"/>
                </a:cubicBezTo>
                <a:cubicBezTo>
                  <a:pt x="12804" y="345299"/>
                  <a:pt x="6454" y="335377"/>
                  <a:pt x="3279" y="338155"/>
                </a:cubicBezTo>
                <a:cubicBezTo>
                  <a:pt x="104" y="340933"/>
                  <a:pt x="-3071" y="354824"/>
                  <a:pt x="5660" y="357205"/>
                </a:cubicBezTo>
                <a:cubicBezTo>
                  <a:pt x="14391" y="359586"/>
                  <a:pt x="34235" y="367126"/>
                  <a:pt x="55666" y="352442"/>
                </a:cubicBezTo>
                <a:cubicBezTo>
                  <a:pt x="77097" y="337758"/>
                  <a:pt x="109244" y="292912"/>
                  <a:pt x="134247" y="269099"/>
                </a:cubicBezTo>
                <a:cubicBezTo>
                  <a:pt x="159250" y="245287"/>
                  <a:pt x="177904" y="232983"/>
                  <a:pt x="205685" y="209567"/>
                </a:cubicBezTo>
                <a:cubicBezTo>
                  <a:pt x="233466" y="186151"/>
                  <a:pt x="274344" y="150433"/>
                  <a:pt x="300935" y="128605"/>
                </a:cubicBezTo>
                <a:cubicBezTo>
                  <a:pt x="327526" y="106777"/>
                  <a:pt x="341020" y="92489"/>
                  <a:pt x="365229" y="78599"/>
                </a:cubicBezTo>
                <a:cubicBezTo>
                  <a:pt x="389438" y="64709"/>
                  <a:pt x="416426" y="48040"/>
                  <a:pt x="446191" y="40499"/>
                </a:cubicBezTo>
                <a:cubicBezTo>
                  <a:pt x="475956" y="32958"/>
                  <a:pt x="535091" y="40102"/>
                  <a:pt x="543822" y="33355"/>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任意多边形 18"/>
          <p:cNvSpPr/>
          <p:nvPr/>
        </p:nvSpPr>
        <p:spPr>
          <a:xfrm>
            <a:off x="5582632" y="3598850"/>
            <a:ext cx="292100" cy="349250"/>
          </a:xfrm>
          <a:custGeom>
            <a:avLst/>
            <a:gdLst>
              <a:gd name="connsiteX0" fmla="*/ 220712 w 292760"/>
              <a:gd name="connsiteY0" fmla="*/ 2586 h 350249"/>
              <a:gd name="connsiteX1" fmla="*/ 292149 w 292760"/>
              <a:gd name="connsiteY1" fmla="*/ 4967 h 350249"/>
              <a:gd name="connsiteX2" fmla="*/ 282624 w 292760"/>
              <a:gd name="connsiteY2" fmla="*/ 40686 h 350249"/>
              <a:gd name="connsiteX3" fmla="*/ 187374 w 292760"/>
              <a:gd name="connsiteY3" fmla="*/ 143080 h 350249"/>
              <a:gd name="connsiteX4" fmla="*/ 61168 w 292760"/>
              <a:gd name="connsiteY4" fmla="*/ 281192 h 350249"/>
              <a:gd name="connsiteX5" fmla="*/ 63549 w 292760"/>
              <a:gd name="connsiteY5" fmla="*/ 350249 h 350249"/>
              <a:gd name="connsiteX6" fmla="*/ 18305 w 292760"/>
              <a:gd name="connsiteY6" fmla="*/ 340724 h 350249"/>
              <a:gd name="connsiteX7" fmla="*/ 4018 w 292760"/>
              <a:gd name="connsiteY7" fmla="*/ 264524 h 350249"/>
              <a:gd name="connsiteX8" fmla="*/ 87362 w 292760"/>
              <a:gd name="connsiteY8" fmla="*/ 154986 h 350249"/>
              <a:gd name="connsiteX9" fmla="*/ 199280 w 292760"/>
              <a:gd name="connsiteY9" fmla="*/ 50211 h 350249"/>
              <a:gd name="connsiteX10" fmla="*/ 220712 w 292760"/>
              <a:gd name="connsiteY10" fmla="*/ 2586 h 35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760" h="350249">
                <a:moveTo>
                  <a:pt x="220712" y="2586"/>
                </a:moveTo>
                <a:cubicBezTo>
                  <a:pt x="236190" y="-4955"/>
                  <a:pt x="278655" y="6554"/>
                  <a:pt x="292149" y="4967"/>
                </a:cubicBezTo>
                <a:cubicBezTo>
                  <a:pt x="288974" y="16873"/>
                  <a:pt x="300087" y="17667"/>
                  <a:pt x="282624" y="40686"/>
                </a:cubicBezTo>
                <a:cubicBezTo>
                  <a:pt x="265161" y="63705"/>
                  <a:pt x="187374" y="143080"/>
                  <a:pt x="187374" y="143080"/>
                </a:cubicBezTo>
                <a:cubicBezTo>
                  <a:pt x="150465" y="183164"/>
                  <a:pt x="81805" y="246664"/>
                  <a:pt x="61168" y="281192"/>
                </a:cubicBezTo>
                <a:cubicBezTo>
                  <a:pt x="61962" y="304211"/>
                  <a:pt x="59977" y="315324"/>
                  <a:pt x="63549" y="350249"/>
                </a:cubicBezTo>
                <a:cubicBezTo>
                  <a:pt x="48468" y="347074"/>
                  <a:pt x="28227" y="355012"/>
                  <a:pt x="18305" y="340724"/>
                </a:cubicBezTo>
                <a:cubicBezTo>
                  <a:pt x="8383" y="326437"/>
                  <a:pt x="-7491" y="295480"/>
                  <a:pt x="4018" y="264524"/>
                </a:cubicBezTo>
                <a:cubicBezTo>
                  <a:pt x="15527" y="233568"/>
                  <a:pt x="54818" y="190705"/>
                  <a:pt x="87362" y="154986"/>
                </a:cubicBezTo>
                <a:cubicBezTo>
                  <a:pt x="119906" y="119267"/>
                  <a:pt x="175071" y="71642"/>
                  <a:pt x="199280" y="50211"/>
                </a:cubicBezTo>
                <a:cubicBezTo>
                  <a:pt x="223489" y="28780"/>
                  <a:pt x="205234" y="10127"/>
                  <a:pt x="220712" y="258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任意多边形 19"/>
          <p:cNvSpPr/>
          <p:nvPr/>
        </p:nvSpPr>
        <p:spPr>
          <a:xfrm>
            <a:off x="5608032" y="3555987"/>
            <a:ext cx="668337" cy="395288"/>
          </a:xfrm>
          <a:custGeom>
            <a:avLst/>
            <a:gdLst>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26395 w 668744"/>
              <a:gd name="connsiteY6" fmla="*/ 275241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59745 w 668744"/>
              <a:gd name="connsiteY13" fmla="*/ 184754 h 391923"/>
              <a:gd name="connsiteX14" fmla="*/ 435945 w 668744"/>
              <a:gd name="connsiteY14" fmla="*/ 103791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26395 w 668744"/>
              <a:gd name="connsiteY6" fmla="*/ 275241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59745 w 668744"/>
              <a:gd name="connsiteY13" fmla="*/ 184754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59745 w 668744"/>
              <a:gd name="connsiteY13" fmla="*/ 184754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52602 w 668744"/>
              <a:gd name="connsiteY13" fmla="*/ 175229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64508 w 668744"/>
              <a:gd name="connsiteY13" fmla="*/ 182373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64508 w 668744"/>
              <a:gd name="connsiteY13" fmla="*/ 177610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59746 w 668744"/>
              <a:gd name="connsiteY13" fmla="*/ 168085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744"/>
              <a:gd name="connsiteY0" fmla="*/ 65691 h 391923"/>
              <a:gd name="connsiteX1" fmla="*/ 650257 w 668744"/>
              <a:gd name="connsiteY1" fmla="*/ 13304 h 391923"/>
              <a:gd name="connsiteX2" fmla="*/ 590726 w 668744"/>
              <a:gd name="connsiteY2" fmla="*/ 1398 h 391923"/>
              <a:gd name="connsiteX3" fmla="*/ 550245 w 668744"/>
              <a:gd name="connsiteY3" fmla="*/ 8541 h 391923"/>
              <a:gd name="connsiteX4" fmla="*/ 457376 w 668744"/>
              <a:gd name="connsiteY4" fmla="*/ 75216 h 391923"/>
              <a:gd name="connsiteX5" fmla="*/ 350220 w 668744"/>
              <a:gd name="connsiteY5" fmla="*/ 158560 h 391923"/>
              <a:gd name="connsiteX6" fmla="*/ 231158 w 668744"/>
              <a:gd name="connsiteY6" fmla="*/ 270479 h 391923"/>
              <a:gd name="connsiteX7" fmla="*/ 116857 w 668744"/>
              <a:gd name="connsiteY7" fmla="*/ 341916 h 391923"/>
              <a:gd name="connsiteX8" fmla="*/ 50182 w 668744"/>
              <a:gd name="connsiteY8" fmla="*/ 363348 h 391923"/>
              <a:gd name="connsiteX9" fmla="*/ 176 w 668744"/>
              <a:gd name="connsiteY9" fmla="*/ 356204 h 391923"/>
              <a:gd name="connsiteX10" fmla="*/ 176 w 668744"/>
              <a:gd name="connsiteY10" fmla="*/ 391923 h 391923"/>
              <a:gd name="connsiteX11" fmla="*/ 83520 w 668744"/>
              <a:gd name="connsiteY11" fmla="*/ 384779 h 391923"/>
              <a:gd name="connsiteX12" fmla="*/ 195439 w 668744"/>
              <a:gd name="connsiteY12" fmla="*/ 315723 h 391923"/>
              <a:gd name="connsiteX13" fmla="*/ 366890 w 668744"/>
              <a:gd name="connsiteY13" fmla="*/ 175229 h 391923"/>
              <a:gd name="connsiteX14" fmla="*/ 438326 w 668744"/>
              <a:gd name="connsiteY14" fmla="*/ 108554 h 391923"/>
              <a:gd name="connsiteX15" fmla="*/ 535957 w 668744"/>
              <a:gd name="connsiteY15" fmla="*/ 39498 h 391923"/>
              <a:gd name="connsiteX16" fmla="*/ 583582 w 668744"/>
              <a:gd name="connsiteY16" fmla="*/ 18066 h 391923"/>
              <a:gd name="connsiteX17" fmla="*/ 664545 w 668744"/>
              <a:gd name="connsiteY17" fmla="*/ 65691 h 391923"/>
              <a:gd name="connsiteX0" fmla="*/ 664545 w 668806"/>
              <a:gd name="connsiteY0" fmla="*/ 69382 h 395614"/>
              <a:gd name="connsiteX1" fmla="*/ 650257 w 668806"/>
              <a:gd name="connsiteY1" fmla="*/ 16995 h 395614"/>
              <a:gd name="connsiteX2" fmla="*/ 588344 w 668806"/>
              <a:gd name="connsiteY2" fmla="*/ 326 h 395614"/>
              <a:gd name="connsiteX3" fmla="*/ 550245 w 668806"/>
              <a:gd name="connsiteY3" fmla="*/ 12232 h 395614"/>
              <a:gd name="connsiteX4" fmla="*/ 457376 w 668806"/>
              <a:gd name="connsiteY4" fmla="*/ 78907 h 395614"/>
              <a:gd name="connsiteX5" fmla="*/ 350220 w 668806"/>
              <a:gd name="connsiteY5" fmla="*/ 162251 h 395614"/>
              <a:gd name="connsiteX6" fmla="*/ 231158 w 668806"/>
              <a:gd name="connsiteY6" fmla="*/ 274170 h 395614"/>
              <a:gd name="connsiteX7" fmla="*/ 116857 w 668806"/>
              <a:gd name="connsiteY7" fmla="*/ 345607 h 395614"/>
              <a:gd name="connsiteX8" fmla="*/ 50182 w 668806"/>
              <a:gd name="connsiteY8" fmla="*/ 367039 h 395614"/>
              <a:gd name="connsiteX9" fmla="*/ 176 w 668806"/>
              <a:gd name="connsiteY9" fmla="*/ 359895 h 395614"/>
              <a:gd name="connsiteX10" fmla="*/ 176 w 668806"/>
              <a:gd name="connsiteY10" fmla="*/ 395614 h 395614"/>
              <a:gd name="connsiteX11" fmla="*/ 83520 w 668806"/>
              <a:gd name="connsiteY11" fmla="*/ 388470 h 395614"/>
              <a:gd name="connsiteX12" fmla="*/ 195439 w 668806"/>
              <a:gd name="connsiteY12" fmla="*/ 319414 h 395614"/>
              <a:gd name="connsiteX13" fmla="*/ 366890 w 668806"/>
              <a:gd name="connsiteY13" fmla="*/ 178920 h 395614"/>
              <a:gd name="connsiteX14" fmla="*/ 438326 w 668806"/>
              <a:gd name="connsiteY14" fmla="*/ 112245 h 395614"/>
              <a:gd name="connsiteX15" fmla="*/ 535957 w 668806"/>
              <a:gd name="connsiteY15" fmla="*/ 43189 h 395614"/>
              <a:gd name="connsiteX16" fmla="*/ 583582 w 668806"/>
              <a:gd name="connsiteY16" fmla="*/ 21757 h 395614"/>
              <a:gd name="connsiteX17" fmla="*/ 664545 w 668806"/>
              <a:gd name="connsiteY17" fmla="*/ 69382 h 39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806" h="395614">
                <a:moveTo>
                  <a:pt x="664545" y="69382"/>
                </a:moveTo>
                <a:cubicBezTo>
                  <a:pt x="675657" y="68588"/>
                  <a:pt x="662957" y="28504"/>
                  <a:pt x="650257" y="16995"/>
                </a:cubicBezTo>
                <a:cubicBezTo>
                  <a:pt x="637557" y="5486"/>
                  <a:pt x="605013" y="1120"/>
                  <a:pt x="588344" y="326"/>
                </a:cubicBezTo>
                <a:cubicBezTo>
                  <a:pt x="571675" y="-468"/>
                  <a:pt x="572073" y="-865"/>
                  <a:pt x="550245" y="12232"/>
                </a:cubicBezTo>
                <a:cubicBezTo>
                  <a:pt x="528417" y="25329"/>
                  <a:pt x="490713" y="53904"/>
                  <a:pt x="457376" y="78907"/>
                </a:cubicBezTo>
                <a:cubicBezTo>
                  <a:pt x="424039" y="103910"/>
                  <a:pt x="387923" y="129707"/>
                  <a:pt x="350220" y="162251"/>
                </a:cubicBezTo>
                <a:cubicBezTo>
                  <a:pt x="312517" y="194795"/>
                  <a:pt x="270052" y="243611"/>
                  <a:pt x="231158" y="274170"/>
                </a:cubicBezTo>
                <a:cubicBezTo>
                  <a:pt x="192264" y="304729"/>
                  <a:pt x="147020" y="330129"/>
                  <a:pt x="116857" y="345607"/>
                </a:cubicBezTo>
                <a:cubicBezTo>
                  <a:pt x="86694" y="361085"/>
                  <a:pt x="69629" y="364658"/>
                  <a:pt x="50182" y="367039"/>
                </a:cubicBezTo>
                <a:cubicBezTo>
                  <a:pt x="30735" y="369420"/>
                  <a:pt x="7716" y="360689"/>
                  <a:pt x="176" y="359895"/>
                </a:cubicBezTo>
                <a:cubicBezTo>
                  <a:pt x="176" y="371801"/>
                  <a:pt x="-221" y="378152"/>
                  <a:pt x="176" y="395614"/>
                </a:cubicBezTo>
                <a:lnTo>
                  <a:pt x="83520" y="388470"/>
                </a:lnTo>
                <a:cubicBezTo>
                  <a:pt x="120826" y="365451"/>
                  <a:pt x="148211" y="354339"/>
                  <a:pt x="195439" y="319414"/>
                </a:cubicBezTo>
                <a:cubicBezTo>
                  <a:pt x="242667" y="284489"/>
                  <a:pt x="326409" y="213448"/>
                  <a:pt x="366890" y="178920"/>
                </a:cubicBezTo>
                <a:cubicBezTo>
                  <a:pt x="407371" y="144392"/>
                  <a:pt x="410148" y="134867"/>
                  <a:pt x="438326" y="112245"/>
                </a:cubicBezTo>
                <a:cubicBezTo>
                  <a:pt x="466504" y="89623"/>
                  <a:pt x="511351" y="57477"/>
                  <a:pt x="535957" y="43189"/>
                </a:cubicBezTo>
                <a:cubicBezTo>
                  <a:pt x="560563" y="28901"/>
                  <a:pt x="565723" y="21757"/>
                  <a:pt x="583582" y="21757"/>
                </a:cubicBezTo>
                <a:cubicBezTo>
                  <a:pt x="601441" y="21757"/>
                  <a:pt x="653433" y="70176"/>
                  <a:pt x="664545" y="6938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任意多边形 20"/>
          <p:cNvSpPr/>
          <p:nvPr/>
        </p:nvSpPr>
        <p:spPr>
          <a:xfrm>
            <a:off x="5903307" y="3562337"/>
            <a:ext cx="373062" cy="368300"/>
          </a:xfrm>
          <a:custGeom>
            <a:avLst/>
            <a:gdLst>
              <a:gd name="connsiteX0" fmla="*/ 66437 w 376186"/>
              <a:gd name="connsiteY0" fmla="*/ 362540 h 362540"/>
              <a:gd name="connsiteX1" fmla="*/ 66437 w 376186"/>
              <a:gd name="connsiteY1" fmla="*/ 288721 h 362540"/>
              <a:gd name="connsiteX2" fmla="*/ 121206 w 376186"/>
              <a:gd name="connsiteY2" fmla="*/ 200615 h 362540"/>
              <a:gd name="connsiteX3" fmla="*/ 225981 w 376186"/>
              <a:gd name="connsiteY3" fmla="*/ 86315 h 362540"/>
              <a:gd name="connsiteX4" fmla="*/ 304562 w 376186"/>
              <a:gd name="connsiteY4" fmla="*/ 29165 h 362540"/>
              <a:gd name="connsiteX5" fmla="*/ 335519 w 376186"/>
              <a:gd name="connsiteY5" fmla="*/ 24403 h 362540"/>
              <a:gd name="connsiteX6" fmla="*/ 342662 w 376186"/>
              <a:gd name="connsiteY6" fmla="*/ 69646 h 362540"/>
              <a:gd name="connsiteX7" fmla="*/ 376000 w 376186"/>
              <a:gd name="connsiteY7" fmla="*/ 50596 h 362540"/>
              <a:gd name="connsiteX8" fmla="*/ 354569 w 376186"/>
              <a:gd name="connsiteY8" fmla="*/ 14878 h 362540"/>
              <a:gd name="connsiteX9" fmla="*/ 321231 w 376186"/>
              <a:gd name="connsiteY9" fmla="*/ 2971 h 362540"/>
              <a:gd name="connsiteX10" fmla="*/ 268844 w 376186"/>
              <a:gd name="connsiteY10" fmla="*/ 2971 h 362540"/>
              <a:gd name="connsiteX11" fmla="*/ 202169 w 376186"/>
              <a:gd name="connsiteY11" fmla="*/ 36309 h 362540"/>
              <a:gd name="connsiteX12" fmla="*/ 97394 w 376186"/>
              <a:gd name="connsiteY12" fmla="*/ 122034 h 362540"/>
              <a:gd name="connsiteX13" fmla="*/ 11669 w 376186"/>
              <a:gd name="connsiteY13" fmla="*/ 224428 h 362540"/>
              <a:gd name="connsiteX14" fmla="*/ 6906 w 376186"/>
              <a:gd name="connsiteY14" fmla="*/ 350634 h 362540"/>
              <a:gd name="connsiteX15" fmla="*/ 66437 w 376186"/>
              <a:gd name="connsiteY15" fmla="*/ 362540 h 362540"/>
              <a:gd name="connsiteX0" fmla="*/ 73581 w 376186"/>
              <a:gd name="connsiteY0" fmla="*/ 364921 h 364921"/>
              <a:gd name="connsiteX1" fmla="*/ 66437 w 376186"/>
              <a:gd name="connsiteY1" fmla="*/ 288721 h 364921"/>
              <a:gd name="connsiteX2" fmla="*/ 121206 w 376186"/>
              <a:gd name="connsiteY2" fmla="*/ 200615 h 364921"/>
              <a:gd name="connsiteX3" fmla="*/ 225981 w 376186"/>
              <a:gd name="connsiteY3" fmla="*/ 86315 h 364921"/>
              <a:gd name="connsiteX4" fmla="*/ 304562 w 376186"/>
              <a:gd name="connsiteY4" fmla="*/ 29165 h 364921"/>
              <a:gd name="connsiteX5" fmla="*/ 335519 w 376186"/>
              <a:gd name="connsiteY5" fmla="*/ 24403 h 364921"/>
              <a:gd name="connsiteX6" fmla="*/ 342662 w 376186"/>
              <a:gd name="connsiteY6" fmla="*/ 69646 h 364921"/>
              <a:gd name="connsiteX7" fmla="*/ 376000 w 376186"/>
              <a:gd name="connsiteY7" fmla="*/ 50596 h 364921"/>
              <a:gd name="connsiteX8" fmla="*/ 354569 w 376186"/>
              <a:gd name="connsiteY8" fmla="*/ 14878 h 364921"/>
              <a:gd name="connsiteX9" fmla="*/ 321231 w 376186"/>
              <a:gd name="connsiteY9" fmla="*/ 2971 h 364921"/>
              <a:gd name="connsiteX10" fmla="*/ 268844 w 376186"/>
              <a:gd name="connsiteY10" fmla="*/ 2971 h 364921"/>
              <a:gd name="connsiteX11" fmla="*/ 202169 w 376186"/>
              <a:gd name="connsiteY11" fmla="*/ 36309 h 364921"/>
              <a:gd name="connsiteX12" fmla="*/ 97394 w 376186"/>
              <a:gd name="connsiteY12" fmla="*/ 122034 h 364921"/>
              <a:gd name="connsiteX13" fmla="*/ 11669 w 376186"/>
              <a:gd name="connsiteY13" fmla="*/ 224428 h 364921"/>
              <a:gd name="connsiteX14" fmla="*/ 6906 w 376186"/>
              <a:gd name="connsiteY14" fmla="*/ 350634 h 364921"/>
              <a:gd name="connsiteX15" fmla="*/ 73581 w 376186"/>
              <a:gd name="connsiteY15" fmla="*/ 364921 h 364921"/>
              <a:gd name="connsiteX0" fmla="*/ 68880 w 371485"/>
              <a:gd name="connsiteY0" fmla="*/ 364921 h 364921"/>
              <a:gd name="connsiteX1" fmla="*/ 61736 w 371485"/>
              <a:gd name="connsiteY1" fmla="*/ 288721 h 364921"/>
              <a:gd name="connsiteX2" fmla="*/ 116505 w 371485"/>
              <a:gd name="connsiteY2" fmla="*/ 200615 h 364921"/>
              <a:gd name="connsiteX3" fmla="*/ 221280 w 371485"/>
              <a:gd name="connsiteY3" fmla="*/ 86315 h 364921"/>
              <a:gd name="connsiteX4" fmla="*/ 299861 w 371485"/>
              <a:gd name="connsiteY4" fmla="*/ 29165 h 364921"/>
              <a:gd name="connsiteX5" fmla="*/ 330818 w 371485"/>
              <a:gd name="connsiteY5" fmla="*/ 24403 h 364921"/>
              <a:gd name="connsiteX6" fmla="*/ 337961 w 371485"/>
              <a:gd name="connsiteY6" fmla="*/ 69646 h 364921"/>
              <a:gd name="connsiteX7" fmla="*/ 371299 w 371485"/>
              <a:gd name="connsiteY7" fmla="*/ 50596 h 364921"/>
              <a:gd name="connsiteX8" fmla="*/ 349868 w 371485"/>
              <a:gd name="connsiteY8" fmla="*/ 14878 h 364921"/>
              <a:gd name="connsiteX9" fmla="*/ 316530 w 371485"/>
              <a:gd name="connsiteY9" fmla="*/ 2971 h 364921"/>
              <a:gd name="connsiteX10" fmla="*/ 264143 w 371485"/>
              <a:gd name="connsiteY10" fmla="*/ 2971 h 364921"/>
              <a:gd name="connsiteX11" fmla="*/ 197468 w 371485"/>
              <a:gd name="connsiteY11" fmla="*/ 36309 h 364921"/>
              <a:gd name="connsiteX12" fmla="*/ 92693 w 371485"/>
              <a:gd name="connsiteY12" fmla="*/ 122034 h 364921"/>
              <a:gd name="connsiteX13" fmla="*/ 6968 w 371485"/>
              <a:gd name="connsiteY13" fmla="*/ 224428 h 364921"/>
              <a:gd name="connsiteX14" fmla="*/ 14111 w 371485"/>
              <a:gd name="connsiteY14" fmla="*/ 350634 h 364921"/>
              <a:gd name="connsiteX15" fmla="*/ 68880 w 371485"/>
              <a:gd name="connsiteY15" fmla="*/ 364921 h 364921"/>
              <a:gd name="connsiteX0" fmla="*/ 70332 w 372937"/>
              <a:gd name="connsiteY0" fmla="*/ 364921 h 364921"/>
              <a:gd name="connsiteX1" fmla="*/ 63188 w 372937"/>
              <a:gd name="connsiteY1" fmla="*/ 288721 h 364921"/>
              <a:gd name="connsiteX2" fmla="*/ 117957 w 372937"/>
              <a:gd name="connsiteY2" fmla="*/ 200615 h 364921"/>
              <a:gd name="connsiteX3" fmla="*/ 222732 w 372937"/>
              <a:gd name="connsiteY3" fmla="*/ 86315 h 364921"/>
              <a:gd name="connsiteX4" fmla="*/ 301313 w 372937"/>
              <a:gd name="connsiteY4" fmla="*/ 29165 h 364921"/>
              <a:gd name="connsiteX5" fmla="*/ 332270 w 372937"/>
              <a:gd name="connsiteY5" fmla="*/ 24403 h 364921"/>
              <a:gd name="connsiteX6" fmla="*/ 339413 w 372937"/>
              <a:gd name="connsiteY6" fmla="*/ 69646 h 364921"/>
              <a:gd name="connsiteX7" fmla="*/ 372751 w 372937"/>
              <a:gd name="connsiteY7" fmla="*/ 50596 h 364921"/>
              <a:gd name="connsiteX8" fmla="*/ 351320 w 372937"/>
              <a:gd name="connsiteY8" fmla="*/ 14878 h 364921"/>
              <a:gd name="connsiteX9" fmla="*/ 317982 w 372937"/>
              <a:gd name="connsiteY9" fmla="*/ 2971 h 364921"/>
              <a:gd name="connsiteX10" fmla="*/ 265595 w 372937"/>
              <a:gd name="connsiteY10" fmla="*/ 2971 h 364921"/>
              <a:gd name="connsiteX11" fmla="*/ 198920 w 372937"/>
              <a:gd name="connsiteY11" fmla="*/ 36309 h 364921"/>
              <a:gd name="connsiteX12" fmla="*/ 94145 w 372937"/>
              <a:gd name="connsiteY12" fmla="*/ 122034 h 364921"/>
              <a:gd name="connsiteX13" fmla="*/ 8420 w 372937"/>
              <a:gd name="connsiteY13" fmla="*/ 224428 h 364921"/>
              <a:gd name="connsiteX14" fmla="*/ 10801 w 372937"/>
              <a:gd name="connsiteY14" fmla="*/ 348253 h 364921"/>
              <a:gd name="connsiteX15" fmla="*/ 70332 w 372937"/>
              <a:gd name="connsiteY15" fmla="*/ 364921 h 364921"/>
              <a:gd name="connsiteX0" fmla="*/ 65479 w 368084"/>
              <a:gd name="connsiteY0" fmla="*/ 364921 h 364921"/>
              <a:gd name="connsiteX1" fmla="*/ 58335 w 368084"/>
              <a:gd name="connsiteY1" fmla="*/ 288721 h 364921"/>
              <a:gd name="connsiteX2" fmla="*/ 113104 w 368084"/>
              <a:gd name="connsiteY2" fmla="*/ 200615 h 364921"/>
              <a:gd name="connsiteX3" fmla="*/ 217879 w 368084"/>
              <a:gd name="connsiteY3" fmla="*/ 86315 h 364921"/>
              <a:gd name="connsiteX4" fmla="*/ 296460 w 368084"/>
              <a:gd name="connsiteY4" fmla="*/ 29165 h 364921"/>
              <a:gd name="connsiteX5" fmla="*/ 327417 w 368084"/>
              <a:gd name="connsiteY5" fmla="*/ 24403 h 364921"/>
              <a:gd name="connsiteX6" fmla="*/ 334560 w 368084"/>
              <a:gd name="connsiteY6" fmla="*/ 69646 h 364921"/>
              <a:gd name="connsiteX7" fmla="*/ 367898 w 368084"/>
              <a:gd name="connsiteY7" fmla="*/ 50596 h 364921"/>
              <a:gd name="connsiteX8" fmla="*/ 346467 w 368084"/>
              <a:gd name="connsiteY8" fmla="*/ 14878 h 364921"/>
              <a:gd name="connsiteX9" fmla="*/ 313129 w 368084"/>
              <a:gd name="connsiteY9" fmla="*/ 2971 h 364921"/>
              <a:gd name="connsiteX10" fmla="*/ 260742 w 368084"/>
              <a:gd name="connsiteY10" fmla="*/ 2971 h 364921"/>
              <a:gd name="connsiteX11" fmla="*/ 194067 w 368084"/>
              <a:gd name="connsiteY11" fmla="*/ 36309 h 364921"/>
              <a:gd name="connsiteX12" fmla="*/ 89292 w 368084"/>
              <a:gd name="connsiteY12" fmla="*/ 122034 h 364921"/>
              <a:gd name="connsiteX13" fmla="*/ 13092 w 368084"/>
              <a:gd name="connsiteY13" fmla="*/ 238716 h 364921"/>
              <a:gd name="connsiteX14" fmla="*/ 5948 w 368084"/>
              <a:gd name="connsiteY14" fmla="*/ 348253 h 364921"/>
              <a:gd name="connsiteX15" fmla="*/ 65479 w 368084"/>
              <a:gd name="connsiteY15" fmla="*/ 364921 h 364921"/>
              <a:gd name="connsiteX0" fmla="*/ 62414 w 365019"/>
              <a:gd name="connsiteY0" fmla="*/ 364921 h 364921"/>
              <a:gd name="connsiteX1" fmla="*/ 55270 w 365019"/>
              <a:gd name="connsiteY1" fmla="*/ 288721 h 364921"/>
              <a:gd name="connsiteX2" fmla="*/ 110039 w 365019"/>
              <a:gd name="connsiteY2" fmla="*/ 200615 h 364921"/>
              <a:gd name="connsiteX3" fmla="*/ 214814 w 365019"/>
              <a:gd name="connsiteY3" fmla="*/ 86315 h 364921"/>
              <a:gd name="connsiteX4" fmla="*/ 293395 w 365019"/>
              <a:gd name="connsiteY4" fmla="*/ 29165 h 364921"/>
              <a:gd name="connsiteX5" fmla="*/ 324352 w 365019"/>
              <a:gd name="connsiteY5" fmla="*/ 24403 h 364921"/>
              <a:gd name="connsiteX6" fmla="*/ 331495 w 365019"/>
              <a:gd name="connsiteY6" fmla="*/ 69646 h 364921"/>
              <a:gd name="connsiteX7" fmla="*/ 364833 w 365019"/>
              <a:gd name="connsiteY7" fmla="*/ 50596 h 364921"/>
              <a:gd name="connsiteX8" fmla="*/ 343402 w 365019"/>
              <a:gd name="connsiteY8" fmla="*/ 14878 h 364921"/>
              <a:gd name="connsiteX9" fmla="*/ 310064 w 365019"/>
              <a:gd name="connsiteY9" fmla="*/ 2971 h 364921"/>
              <a:gd name="connsiteX10" fmla="*/ 257677 w 365019"/>
              <a:gd name="connsiteY10" fmla="*/ 2971 h 364921"/>
              <a:gd name="connsiteX11" fmla="*/ 191002 w 365019"/>
              <a:gd name="connsiteY11" fmla="*/ 36309 h 364921"/>
              <a:gd name="connsiteX12" fmla="*/ 86227 w 365019"/>
              <a:gd name="connsiteY12" fmla="*/ 122034 h 364921"/>
              <a:gd name="connsiteX13" fmla="*/ 24314 w 365019"/>
              <a:gd name="connsiteY13" fmla="*/ 253003 h 364921"/>
              <a:gd name="connsiteX14" fmla="*/ 2883 w 365019"/>
              <a:gd name="connsiteY14" fmla="*/ 348253 h 364921"/>
              <a:gd name="connsiteX15" fmla="*/ 62414 w 365019"/>
              <a:gd name="connsiteY15" fmla="*/ 364921 h 364921"/>
              <a:gd name="connsiteX0" fmla="*/ 67570 w 370175"/>
              <a:gd name="connsiteY0" fmla="*/ 364921 h 364921"/>
              <a:gd name="connsiteX1" fmla="*/ 60426 w 370175"/>
              <a:gd name="connsiteY1" fmla="*/ 288721 h 364921"/>
              <a:gd name="connsiteX2" fmla="*/ 115195 w 370175"/>
              <a:gd name="connsiteY2" fmla="*/ 200615 h 364921"/>
              <a:gd name="connsiteX3" fmla="*/ 219970 w 370175"/>
              <a:gd name="connsiteY3" fmla="*/ 86315 h 364921"/>
              <a:gd name="connsiteX4" fmla="*/ 298551 w 370175"/>
              <a:gd name="connsiteY4" fmla="*/ 29165 h 364921"/>
              <a:gd name="connsiteX5" fmla="*/ 329508 w 370175"/>
              <a:gd name="connsiteY5" fmla="*/ 24403 h 364921"/>
              <a:gd name="connsiteX6" fmla="*/ 336651 w 370175"/>
              <a:gd name="connsiteY6" fmla="*/ 69646 h 364921"/>
              <a:gd name="connsiteX7" fmla="*/ 369989 w 370175"/>
              <a:gd name="connsiteY7" fmla="*/ 50596 h 364921"/>
              <a:gd name="connsiteX8" fmla="*/ 348558 w 370175"/>
              <a:gd name="connsiteY8" fmla="*/ 14878 h 364921"/>
              <a:gd name="connsiteX9" fmla="*/ 315220 w 370175"/>
              <a:gd name="connsiteY9" fmla="*/ 2971 h 364921"/>
              <a:gd name="connsiteX10" fmla="*/ 262833 w 370175"/>
              <a:gd name="connsiteY10" fmla="*/ 2971 h 364921"/>
              <a:gd name="connsiteX11" fmla="*/ 196158 w 370175"/>
              <a:gd name="connsiteY11" fmla="*/ 36309 h 364921"/>
              <a:gd name="connsiteX12" fmla="*/ 91383 w 370175"/>
              <a:gd name="connsiteY12" fmla="*/ 122034 h 364921"/>
              <a:gd name="connsiteX13" fmla="*/ 10420 w 370175"/>
              <a:gd name="connsiteY13" fmla="*/ 229191 h 364921"/>
              <a:gd name="connsiteX14" fmla="*/ 8039 w 370175"/>
              <a:gd name="connsiteY14" fmla="*/ 348253 h 364921"/>
              <a:gd name="connsiteX15" fmla="*/ 67570 w 370175"/>
              <a:gd name="connsiteY15" fmla="*/ 364921 h 364921"/>
              <a:gd name="connsiteX0" fmla="*/ 67570 w 370162"/>
              <a:gd name="connsiteY0" fmla="*/ 367770 h 367770"/>
              <a:gd name="connsiteX1" fmla="*/ 60426 w 370162"/>
              <a:gd name="connsiteY1" fmla="*/ 291570 h 367770"/>
              <a:gd name="connsiteX2" fmla="*/ 115195 w 370162"/>
              <a:gd name="connsiteY2" fmla="*/ 203464 h 367770"/>
              <a:gd name="connsiteX3" fmla="*/ 219970 w 370162"/>
              <a:gd name="connsiteY3" fmla="*/ 89164 h 367770"/>
              <a:gd name="connsiteX4" fmla="*/ 298551 w 370162"/>
              <a:gd name="connsiteY4" fmla="*/ 32014 h 367770"/>
              <a:gd name="connsiteX5" fmla="*/ 329508 w 370162"/>
              <a:gd name="connsiteY5" fmla="*/ 27252 h 367770"/>
              <a:gd name="connsiteX6" fmla="*/ 336651 w 370162"/>
              <a:gd name="connsiteY6" fmla="*/ 72495 h 367770"/>
              <a:gd name="connsiteX7" fmla="*/ 369989 w 370162"/>
              <a:gd name="connsiteY7" fmla="*/ 53445 h 367770"/>
              <a:gd name="connsiteX8" fmla="*/ 348558 w 370162"/>
              <a:gd name="connsiteY8" fmla="*/ 17727 h 367770"/>
              <a:gd name="connsiteX9" fmla="*/ 322364 w 370162"/>
              <a:gd name="connsiteY9" fmla="*/ 1058 h 367770"/>
              <a:gd name="connsiteX10" fmla="*/ 262833 w 370162"/>
              <a:gd name="connsiteY10" fmla="*/ 5820 h 367770"/>
              <a:gd name="connsiteX11" fmla="*/ 196158 w 370162"/>
              <a:gd name="connsiteY11" fmla="*/ 39158 h 367770"/>
              <a:gd name="connsiteX12" fmla="*/ 91383 w 370162"/>
              <a:gd name="connsiteY12" fmla="*/ 124883 h 367770"/>
              <a:gd name="connsiteX13" fmla="*/ 10420 w 370162"/>
              <a:gd name="connsiteY13" fmla="*/ 232040 h 367770"/>
              <a:gd name="connsiteX14" fmla="*/ 8039 w 370162"/>
              <a:gd name="connsiteY14" fmla="*/ 351102 h 367770"/>
              <a:gd name="connsiteX15" fmla="*/ 67570 w 370162"/>
              <a:gd name="connsiteY15" fmla="*/ 367770 h 367770"/>
              <a:gd name="connsiteX0" fmla="*/ 65571 w 368163"/>
              <a:gd name="connsiteY0" fmla="*/ 367770 h 367770"/>
              <a:gd name="connsiteX1" fmla="*/ 58427 w 368163"/>
              <a:gd name="connsiteY1" fmla="*/ 291570 h 367770"/>
              <a:gd name="connsiteX2" fmla="*/ 113196 w 368163"/>
              <a:gd name="connsiteY2" fmla="*/ 203464 h 367770"/>
              <a:gd name="connsiteX3" fmla="*/ 217971 w 368163"/>
              <a:gd name="connsiteY3" fmla="*/ 89164 h 367770"/>
              <a:gd name="connsiteX4" fmla="*/ 296552 w 368163"/>
              <a:gd name="connsiteY4" fmla="*/ 32014 h 367770"/>
              <a:gd name="connsiteX5" fmla="*/ 327509 w 368163"/>
              <a:gd name="connsiteY5" fmla="*/ 27252 h 367770"/>
              <a:gd name="connsiteX6" fmla="*/ 334652 w 368163"/>
              <a:gd name="connsiteY6" fmla="*/ 72495 h 367770"/>
              <a:gd name="connsiteX7" fmla="*/ 367990 w 368163"/>
              <a:gd name="connsiteY7" fmla="*/ 53445 h 367770"/>
              <a:gd name="connsiteX8" fmla="*/ 346559 w 368163"/>
              <a:gd name="connsiteY8" fmla="*/ 17727 h 367770"/>
              <a:gd name="connsiteX9" fmla="*/ 320365 w 368163"/>
              <a:gd name="connsiteY9" fmla="*/ 1058 h 367770"/>
              <a:gd name="connsiteX10" fmla="*/ 260834 w 368163"/>
              <a:gd name="connsiteY10" fmla="*/ 5820 h 367770"/>
              <a:gd name="connsiteX11" fmla="*/ 194159 w 368163"/>
              <a:gd name="connsiteY11" fmla="*/ 39158 h 367770"/>
              <a:gd name="connsiteX12" fmla="*/ 89384 w 368163"/>
              <a:gd name="connsiteY12" fmla="*/ 124883 h 367770"/>
              <a:gd name="connsiteX13" fmla="*/ 8421 w 368163"/>
              <a:gd name="connsiteY13" fmla="*/ 232040 h 367770"/>
              <a:gd name="connsiteX14" fmla="*/ 10802 w 368163"/>
              <a:gd name="connsiteY14" fmla="*/ 363008 h 367770"/>
              <a:gd name="connsiteX15" fmla="*/ 65571 w 368163"/>
              <a:gd name="connsiteY15" fmla="*/ 367770 h 367770"/>
              <a:gd name="connsiteX0" fmla="*/ 69657 w 372249"/>
              <a:gd name="connsiteY0" fmla="*/ 367770 h 367770"/>
              <a:gd name="connsiteX1" fmla="*/ 62513 w 372249"/>
              <a:gd name="connsiteY1" fmla="*/ 291570 h 367770"/>
              <a:gd name="connsiteX2" fmla="*/ 117282 w 372249"/>
              <a:gd name="connsiteY2" fmla="*/ 203464 h 367770"/>
              <a:gd name="connsiteX3" fmla="*/ 222057 w 372249"/>
              <a:gd name="connsiteY3" fmla="*/ 89164 h 367770"/>
              <a:gd name="connsiteX4" fmla="*/ 300638 w 372249"/>
              <a:gd name="connsiteY4" fmla="*/ 32014 h 367770"/>
              <a:gd name="connsiteX5" fmla="*/ 331595 w 372249"/>
              <a:gd name="connsiteY5" fmla="*/ 27252 h 367770"/>
              <a:gd name="connsiteX6" fmla="*/ 338738 w 372249"/>
              <a:gd name="connsiteY6" fmla="*/ 72495 h 367770"/>
              <a:gd name="connsiteX7" fmla="*/ 372076 w 372249"/>
              <a:gd name="connsiteY7" fmla="*/ 53445 h 367770"/>
              <a:gd name="connsiteX8" fmla="*/ 350645 w 372249"/>
              <a:gd name="connsiteY8" fmla="*/ 17727 h 367770"/>
              <a:gd name="connsiteX9" fmla="*/ 324451 w 372249"/>
              <a:gd name="connsiteY9" fmla="*/ 1058 h 367770"/>
              <a:gd name="connsiteX10" fmla="*/ 264920 w 372249"/>
              <a:gd name="connsiteY10" fmla="*/ 5820 h 367770"/>
              <a:gd name="connsiteX11" fmla="*/ 198245 w 372249"/>
              <a:gd name="connsiteY11" fmla="*/ 39158 h 367770"/>
              <a:gd name="connsiteX12" fmla="*/ 93470 w 372249"/>
              <a:gd name="connsiteY12" fmla="*/ 124883 h 367770"/>
              <a:gd name="connsiteX13" fmla="*/ 12507 w 372249"/>
              <a:gd name="connsiteY13" fmla="*/ 232040 h 367770"/>
              <a:gd name="connsiteX14" fmla="*/ 14888 w 372249"/>
              <a:gd name="connsiteY14" fmla="*/ 363008 h 367770"/>
              <a:gd name="connsiteX15" fmla="*/ 69657 w 372249"/>
              <a:gd name="connsiteY15" fmla="*/ 367770 h 367770"/>
              <a:gd name="connsiteX0" fmla="*/ 69657 w 372249"/>
              <a:gd name="connsiteY0" fmla="*/ 367770 h 369047"/>
              <a:gd name="connsiteX1" fmla="*/ 62513 w 372249"/>
              <a:gd name="connsiteY1" fmla="*/ 291570 h 369047"/>
              <a:gd name="connsiteX2" fmla="*/ 117282 w 372249"/>
              <a:gd name="connsiteY2" fmla="*/ 203464 h 369047"/>
              <a:gd name="connsiteX3" fmla="*/ 222057 w 372249"/>
              <a:gd name="connsiteY3" fmla="*/ 89164 h 369047"/>
              <a:gd name="connsiteX4" fmla="*/ 300638 w 372249"/>
              <a:gd name="connsiteY4" fmla="*/ 32014 h 369047"/>
              <a:gd name="connsiteX5" fmla="*/ 331595 w 372249"/>
              <a:gd name="connsiteY5" fmla="*/ 27252 h 369047"/>
              <a:gd name="connsiteX6" fmla="*/ 338738 w 372249"/>
              <a:gd name="connsiteY6" fmla="*/ 72495 h 369047"/>
              <a:gd name="connsiteX7" fmla="*/ 372076 w 372249"/>
              <a:gd name="connsiteY7" fmla="*/ 53445 h 369047"/>
              <a:gd name="connsiteX8" fmla="*/ 350645 w 372249"/>
              <a:gd name="connsiteY8" fmla="*/ 17727 h 369047"/>
              <a:gd name="connsiteX9" fmla="*/ 324451 w 372249"/>
              <a:gd name="connsiteY9" fmla="*/ 1058 h 369047"/>
              <a:gd name="connsiteX10" fmla="*/ 264920 w 372249"/>
              <a:gd name="connsiteY10" fmla="*/ 5820 h 369047"/>
              <a:gd name="connsiteX11" fmla="*/ 198245 w 372249"/>
              <a:gd name="connsiteY11" fmla="*/ 39158 h 369047"/>
              <a:gd name="connsiteX12" fmla="*/ 93470 w 372249"/>
              <a:gd name="connsiteY12" fmla="*/ 124883 h 369047"/>
              <a:gd name="connsiteX13" fmla="*/ 12507 w 372249"/>
              <a:gd name="connsiteY13" fmla="*/ 232040 h 369047"/>
              <a:gd name="connsiteX14" fmla="*/ 14888 w 372249"/>
              <a:gd name="connsiteY14" fmla="*/ 363008 h 369047"/>
              <a:gd name="connsiteX15" fmla="*/ 69657 w 372249"/>
              <a:gd name="connsiteY15" fmla="*/ 367770 h 369047"/>
              <a:gd name="connsiteX0" fmla="*/ 69657 w 372249"/>
              <a:gd name="connsiteY0" fmla="*/ 367770 h 369047"/>
              <a:gd name="connsiteX1" fmla="*/ 62513 w 372249"/>
              <a:gd name="connsiteY1" fmla="*/ 291570 h 369047"/>
              <a:gd name="connsiteX2" fmla="*/ 117282 w 372249"/>
              <a:gd name="connsiteY2" fmla="*/ 203464 h 369047"/>
              <a:gd name="connsiteX3" fmla="*/ 222057 w 372249"/>
              <a:gd name="connsiteY3" fmla="*/ 89164 h 369047"/>
              <a:gd name="connsiteX4" fmla="*/ 300638 w 372249"/>
              <a:gd name="connsiteY4" fmla="*/ 32014 h 369047"/>
              <a:gd name="connsiteX5" fmla="*/ 331595 w 372249"/>
              <a:gd name="connsiteY5" fmla="*/ 27252 h 369047"/>
              <a:gd name="connsiteX6" fmla="*/ 338738 w 372249"/>
              <a:gd name="connsiteY6" fmla="*/ 72495 h 369047"/>
              <a:gd name="connsiteX7" fmla="*/ 372076 w 372249"/>
              <a:gd name="connsiteY7" fmla="*/ 53445 h 369047"/>
              <a:gd name="connsiteX8" fmla="*/ 350645 w 372249"/>
              <a:gd name="connsiteY8" fmla="*/ 17727 h 369047"/>
              <a:gd name="connsiteX9" fmla="*/ 324451 w 372249"/>
              <a:gd name="connsiteY9" fmla="*/ 1058 h 369047"/>
              <a:gd name="connsiteX10" fmla="*/ 264920 w 372249"/>
              <a:gd name="connsiteY10" fmla="*/ 5820 h 369047"/>
              <a:gd name="connsiteX11" fmla="*/ 198245 w 372249"/>
              <a:gd name="connsiteY11" fmla="*/ 39158 h 369047"/>
              <a:gd name="connsiteX12" fmla="*/ 93470 w 372249"/>
              <a:gd name="connsiteY12" fmla="*/ 124883 h 369047"/>
              <a:gd name="connsiteX13" fmla="*/ 12507 w 372249"/>
              <a:gd name="connsiteY13" fmla="*/ 232040 h 369047"/>
              <a:gd name="connsiteX14" fmla="*/ 14888 w 372249"/>
              <a:gd name="connsiteY14" fmla="*/ 363008 h 369047"/>
              <a:gd name="connsiteX15" fmla="*/ 69657 w 372249"/>
              <a:gd name="connsiteY15" fmla="*/ 367770 h 36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249" h="369047">
                <a:moveTo>
                  <a:pt x="69657" y="367770"/>
                </a:moveTo>
                <a:cubicBezTo>
                  <a:pt x="65093" y="344354"/>
                  <a:pt x="54576" y="318954"/>
                  <a:pt x="62513" y="291570"/>
                </a:cubicBezTo>
                <a:cubicBezTo>
                  <a:pt x="70451" y="264186"/>
                  <a:pt x="90691" y="237198"/>
                  <a:pt x="117282" y="203464"/>
                </a:cubicBezTo>
                <a:cubicBezTo>
                  <a:pt x="143873" y="169730"/>
                  <a:pt x="191498" y="117739"/>
                  <a:pt x="222057" y="89164"/>
                </a:cubicBezTo>
                <a:cubicBezTo>
                  <a:pt x="252616" y="60589"/>
                  <a:pt x="282382" y="42333"/>
                  <a:pt x="300638" y="32014"/>
                </a:cubicBezTo>
                <a:cubicBezTo>
                  <a:pt x="318894" y="21695"/>
                  <a:pt x="325245" y="20505"/>
                  <a:pt x="331595" y="27252"/>
                </a:cubicBezTo>
                <a:cubicBezTo>
                  <a:pt x="337945" y="33999"/>
                  <a:pt x="331991" y="68130"/>
                  <a:pt x="338738" y="72495"/>
                </a:cubicBezTo>
                <a:cubicBezTo>
                  <a:pt x="345485" y="76860"/>
                  <a:pt x="370092" y="62573"/>
                  <a:pt x="372076" y="53445"/>
                </a:cubicBezTo>
                <a:cubicBezTo>
                  <a:pt x="374060" y="44317"/>
                  <a:pt x="358582" y="26458"/>
                  <a:pt x="350645" y="17727"/>
                </a:cubicBezTo>
                <a:cubicBezTo>
                  <a:pt x="342708" y="8996"/>
                  <a:pt x="338738" y="3042"/>
                  <a:pt x="324451" y="1058"/>
                </a:cubicBezTo>
                <a:cubicBezTo>
                  <a:pt x="310164" y="-926"/>
                  <a:pt x="285954" y="-530"/>
                  <a:pt x="264920" y="5820"/>
                </a:cubicBezTo>
                <a:cubicBezTo>
                  <a:pt x="243886" y="12170"/>
                  <a:pt x="226820" y="19314"/>
                  <a:pt x="198245" y="39158"/>
                </a:cubicBezTo>
                <a:cubicBezTo>
                  <a:pt x="169670" y="59002"/>
                  <a:pt x="124426" y="92736"/>
                  <a:pt x="93470" y="124883"/>
                </a:cubicBezTo>
                <a:cubicBezTo>
                  <a:pt x="62514" y="157030"/>
                  <a:pt x="27588" y="193940"/>
                  <a:pt x="12507" y="232040"/>
                </a:cubicBezTo>
                <a:cubicBezTo>
                  <a:pt x="-2574" y="270140"/>
                  <a:pt x="-6543" y="326099"/>
                  <a:pt x="14888" y="363008"/>
                </a:cubicBezTo>
                <a:cubicBezTo>
                  <a:pt x="37907" y="374120"/>
                  <a:pt x="51401" y="366183"/>
                  <a:pt x="69657" y="36777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a:off x="5946169" y="3094025"/>
            <a:ext cx="819150" cy="836612"/>
          </a:xfrm>
          <a:custGeom>
            <a:avLst/>
            <a:gdLst>
              <a:gd name="connsiteX0" fmla="*/ 803678 w 810185"/>
              <a:gd name="connsiteY0" fmla="*/ 10218 h 843865"/>
              <a:gd name="connsiteX1" fmla="*/ 741766 w 810185"/>
              <a:gd name="connsiteY1" fmla="*/ 57843 h 843865"/>
              <a:gd name="connsiteX2" fmla="*/ 577460 w 810185"/>
              <a:gd name="connsiteY2" fmla="*/ 219768 h 843865"/>
              <a:gd name="connsiteX3" fmla="*/ 339335 w 810185"/>
              <a:gd name="connsiteY3" fmla="*/ 510281 h 843865"/>
              <a:gd name="connsiteX4" fmla="*/ 236941 w 810185"/>
              <a:gd name="connsiteY4" fmla="*/ 617437 h 843865"/>
              <a:gd name="connsiteX5" fmla="*/ 141691 w 810185"/>
              <a:gd name="connsiteY5" fmla="*/ 731737 h 843865"/>
              <a:gd name="connsiteX6" fmla="*/ 29772 w 810185"/>
              <a:gd name="connsiteY6" fmla="*/ 815081 h 843865"/>
              <a:gd name="connsiteX7" fmla="*/ 3578 w 810185"/>
              <a:gd name="connsiteY7" fmla="*/ 807937 h 843865"/>
              <a:gd name="connsiteX8" fmla="*/ 3578 w 810185"/>
              <a:gd name="connsiteY8" fmla="*/ 838893 h 843865"/>
              <a:gd name="connsiteX9" fmla="*/ 39297 w 810185"/>
              <a:gd name="connsiteY9" fmla="*/ 836512 h 843865"/>
              <a:gd name="connsiteX10" fmla="*/ 153597 w 810185"/>
              <a:gd name="connsiteY10" fmla="*/ 746025 h 843865"/>
              <a:gd name="connsiteX11" fmla="*/ 260753 w 810185"/>
              <a:gd name="connsiteY11" fmla="*/ 617437 h 843865"/>
              <a:gd name="connsiteX12" fmla="*/ 460778 w 810185"/>
              <a:gd name="connsiteY12" fmla="*/ 398362 h 843865"/>
              <a:gd name="connsiteX13" fmla="*/ 596510 w 810185"/>
              <a:gd name="connsiteY13" fmla="*/ 238818 h 843865"/>
              <a:gd name="connsiteX14" fmla="*/ 803678 w 810185"/>
              <a:gd name="connsiteY14" fmla="*/ 10218 h 843865"/>
              <a:gd name="connsiteX0" fmla="*/ 803678 w 810185"/>
              <a:gd name="connsiteY0" fmla="*/ 10218 h 843865"/>
              <a:gd name="connsiteX1" fmla="*/ 741766 w 810185"/>
              <a:gd name="connsiteY1" fmla="*/ 57843 h 843865"/>
              <a:gd name="connsiteX2" fmla="*/ 577460 w 810185"/>
              <a:gd name="connsiteY2" fmla="*/ 219768 h 843865"/>
              <a:gd name="connsiteX3" fmla="*/ 339335 w 810185"/>
              <a:gd name="connsiteY3" fmla="*/ 510281 h 843865"/>
              <a:gd name="connsiteX4" fmla="*/ 236941 w 810185"/>
              <a:gd name="connsiteY4" fmla="*/ 617437 h 843865"/>
              <a:gd name="connsiteX5" fmla="*/ 141691 w 810185"/>
              <a:gd name="connsiteY5" fmla="*/ 731737 h 843865"/>
              <a:gd name="connsiteX6" fmla="*/ 29772 w 810185"/>
              <a:gd name="connsiteY6" fmla="*/ 815081 h 843865"/>
              <a:gd name="connsiteX7" fmla="*/ 3578 w 810185"/>
              <a:gd name="connsiteY7" fmla="*/ 807937 h 843865"/>
              <a:gd name="connsiteX8" fmla="*/ 3578 w 810185"/>
              <a:gd name="connsiteY8" fmla="*/ 838893 h 843865"/>
              <a:gd name="connsiteX9" fmla="*/ 39297 w 810185"/>
              <a:gd name="connsiteY9" fmla="*/ 836512 h 843865"/>
              <a:gd name="connsiteX10" fmla="*/ 153597 w 810185"/>
              <a:gd name="connsiteY10" fmla="*/ 746025 h 843865"/>
              <a:gd name="connsiteX11" fmla="*/ 260753 w 810185"/>
              <a:gd name="connsiteY11" fmla="*/ 617437 h 843865"/>
              <a:gd name="connsiteX12" fmla="*/ 460778 w 810185"/>
              <a:gd name="connsiteY12" fmla="*/ 398362 h 843865"/>
              <a:gd name="connsiteX13" fmla="*/ 596510 w 810185"/>
              <a:gd name="connsiteY13" fmla="*/ 238818 h 843865"/>
              <a:gd name="connsiteX14" fmla="*/ 770341 w 810185"/>
              <a:gd name="connsiteY14" fmla="*/ 48318 h 843865"/>
              <a:gd name="connsiteX15" fmla="*/ 803678 w 810185"/>
              <a:gd name="connsiteY15" fmla="*/ 10218 h 843865"/>
              <a:gd name="connsiteX0" fmla="*/ 803678 w 807206"/>
              <a:gd name="connsiteY0" fmla="*/ 70 h 833717"/>
              <a:gd name="connsiteX1" fmla="*/ 741766 w 807206"/>
              <a:gd name="connsiteY1" fmla="*/ 47695 h 833717"/>
              <a:gd name="connsiteX2" fmla="*/ 577460 w 807206"/>
              <a:gd name="connsiteY2" fmla="*/ 209620 h 833717"/>
              <a:gd name="connsiteX3" fmla="*/ 339335 w 807206"/>
              <a:gd name="connsiteY3" fmla="*/ 500133 h 833717"/>
              <a:gd name="connsiteX4" fmla="*/ 236941 w 807206"/>
              <a:gd name="connsiteY4" fmla="*/ 607289 h 833717"/>
              <a:gd name="connsiteX5" fmla="*/ 141691 w 807206"/>
              <a:gd name="connsiteY5" fmla="*/ 721589 h 833717"/>
              <a:gd name="connsiteX6" fmla="*/ 29772 w 807206"/>
              <a:gd name="connsiteY6" fmla="*/ 804933 h 833717"/>
              <a:gd name="connsiteX7" fmla="*/ 3578 w 807206"/>
              <a:gd name="connsiteY7" fmla="*/ 797789 h 833717"/>
              <a:gd name="connsiteX8" fmla="*/ 3578 w 807206"/>
              <a:gd name="connsiteY8" fmla="*/ 828745 h 833717"/>
              <a:gd name="connsiteX9" fmla="*/ 39297 w 807206"/>
              <a:gd name="connsiteY9" fmla="*/ 826364 h 833717"/>
              <a:gd name="connsiteX10" fmla="*/ 153597 w 807206"/>
              <a:gd name="connsiteY10" fmla="*/ 735877 h 833717"/>
              <a:gd name="connsiteX11" fmla="*/ 260753 w 807206"/>
              <a:gd name="connsiteY11" fmla="*/ 607289 h 833717"/>
              <a:gd name="connsiteX12" fmla="*/ 460778 w 807206"/>
              <a:gd name="connsiteY12" fmla="*/ 388214 h 833717"/>
              <a:gd name="connsiteX13" fmla="*/ 596510 w 807206"/>
              <a:gd name="connsiteY13" fmla="*/ 228670 h 833717"/>
              <a:gd name="connsiteX14" fmla="*/ 777485 w 807206"/>
              <a:gd name="connsiteY14" fmla="*/ 42933 h 833717"/>
              <a:gd name="connsiteX15" fmla="*/ 803678 w 807206"/>
              <a:gd name="connsiteY15" fmla="*/ 70 h 833717"/>
              <a:gd name="connsiteX0" fmla="*/ 803678 w 818289"/>
              <a:gd name="connsiteY0" fmla="*/ 3327 h 836974"/>
              <a:gd name="connsiteX1" fmla="*/ 741766 w 818289"/>
              <a:gd name="connsiteY1" fmla="*/ 50952 h 836974"/>
              <a:gd name="connsiteX2" fmla="*/ 577460 w 818289"/>
              <a:gd name="connsiteY2" fmla="*/ 212877 h 836974"/>
              <a:gd name="connsiteX3" fmla="*/ 339335 w 818289"/>
              <a:gd name="connsiteY3" fmla="*/ 503390 h 836974"/>
              <a:gd name="connsiteX4" fmla="*/ 236941 w 818289"/>
              <a:gd name="connsiteY4" fmla="*/ 610546 h 836974"/>
              <a:gd name="connsiteX5" fmla="*/ 141691 w 818289"/>
              <a:gd name="connsiteY5" fmla="*/ 724846 h 836974"/>
              <a:gd name="connsiteX6" fmla="*/ 29772 w 818289"/>
              <a:gd name="connsiteY6" fmla="*/ 808190 h 836974"/>
              <a:gd name="connsiteX7" fmla="*/ 3578 w 818289"/>
              <a:gd name="connsiteY7" fmla="*/ 801046 h 836974"/>
              <a:gd name="connsiteX8" fmla="*/ 3578 w 818289"/>
              <a:gd name="connsiteY8" fmla="*/ 832002 h 836974"/>
              <a:gd name="connsiteX9" fmla="*/ 39297 w 818289"/>
              <a:gd name="connsiteY9" fmla="*/ 829621 h 836974"/>
              <a:gd name="connsiteX10" fmla="*/ 153597 w 818289"/>
              <a:gd name="connsiteY10" fmla="*/ 739134 h 836974"/>
              <a:gd name="connsiteX11" fmla="*/ 260753 w 818289"/>
              <a:gd name="connsiteY11" fmla="*/ 610546 h 836974"/>
              <a:gd name="connsiteX12" fmla="*/ 460778 w 818289"/>
              <a:gd name="connsiteY12" fmla="*/ 391471 h 836974"/>
              <a:gd name="connsiteX13" fmla="*/ 596510 w 818289"/>
              <a:gd name="connsiteY13" fmla="*/ 231927 h 836974"/>
              <a:gd name="connsiteX14" fmla="*/ 798917 w 818289"/>
              <a:gd name="connsiteY14" fmla="*/ 29522 h 836974"/>
              <a:gd name="connsiteX15" fmla="*/ 803678 w 818289"/>
              <a:gd name="connsiteY15" fmla="*/ 3327 h 83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289" h="836974">
                <a:moveTo>
                  <a:pt x="803678" y="3327"/>
                </a:moveTo>
                <a:cubicBezTo>
                  <a:pt x="794153" y="6899"/>
                  <a:pt x="779469" y="16027"/>
                  <a:pt x="741766" y="50952"/>
                </a:cubicBezTo>
                <a:cubicBezTo>
                  <a:pt x="704063" y="85877"/>
                  <a:pt x="644532" y="137471"/>
                  <a:pt x="577460" y="212877"/>
                </a:cubicBezTo>
                <a:cubicBezTo>
                  <a:pt x="510388" y="288283"/>
                  <a:pt x="396088" y="437112"/>
                  <a:pt x="339335" y="503390"/>
                </a:cubicBezTo>
                <a:cubicBezTo>
                  <a:pt x="282582" y="569668"/>
                  <a:pt x="269882" y="573637"/>
                  <a:pt x="236941" y="610546"/>
                </a:cubicBezTo>
                <a:cubicBezTo>
                  <a:pt x="204000" y="647455"/>
                  <a:pt x="176219" y="691905"/>
                  <a:pt x="141691" y="724846"/>
                </a:cubicBezTo>
                <a:cubicBezTo>
                  <a:pt x="107163" y="757787"/>
                  <a:pt x="52791" y="795490"/>
                  <a:pt x="29772" y="808190"/>
                </a:cubicBezTo>
                <a:cubicBezTo>
                  <a:pt x="6753" y="820890"/>
                  <a:pt x="7944" y="797077"/>
                  <a:pt x="3578" y="801046"/>
                </a:cubicBezTo>
                <a:cubicBezTo>
                  <a:pt x="-788" y="805015"/>
                  <a:pt x="-1582" y="790727"/>
                  <a:pt x="3578" y="832002"/>
                </a:cubicBezTo>
                <a:cubicBezTo>
                  <a:pt x="15484" y="831208"/>
                  <a:pt x="14294" y="845099"/>
                  <a:pt x="39297" y="829621"/>
                </a:cubicBezTo>
                <a:cubicBezTo>
                  <a:pt x="64300" y="814143"/>
                  <a:pt x="116688" y="775646"/>
                  <a:pt x="153597" y="739134"/>
                </a:cubicBezTo>
                <a:cubicBezTo>
                  <a:pt x="190506" y="702622"/>
                  <a:pt x="209556" y="668490"/>
                  <a:pt x="260753" y="610546"/>
                </a:cubicBezTo>
                <a:cubicBezTo>
                  <a:pt x="311950" y="552602"/>
                  <a:pt x="404819" y="454574"/>
                  <a:pt x="460778" y="391471"/>
                </a:cubicBezTo>
                <a:cubicBezTo>
                  <a:pt x="516737" y="328368"/>
                  <a:pt x="540154" y="292252"/>
                  <a:pt x="596510" y="231927"/>
                </a:cubicBezTo>
                <a:cubicBezTo>
                  <a:pt x="652866" y="171602"/>
                  <a:pt x="764389" y="67622"/>
                  <a:pt x="798917" y="29522"/>
                </a:cubicBezTo>
                <a:cubicBezTo>
                  <a:pt x="833445" y="-8578"/>
                  <a:pt x="813203" y="-245"/>
                  <a:pt x="803678" y="332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任意多边形 22"/>
          <p:cNvSpPr/>
          <p:nvPr/>
        </p:nvSpPr>
        <p:spPr>
          <a:xfrm>
            <a:off x="6098569" y="3100375"/>
            <a:ext cx="681038" cy="855662"/>
          </a:xfrm>
          <a:custGeom>
            <a:avLst/>
            <a:gdLst>
              <a:gd name="connsiteX0" fmla="*/ 647538 w 670929"/>
              <a:gd name="connsiteY0" fmla="*/ 1712 h 854214"/>
              <a:gd name="connsiteX1" fmla="*/ 499901 w 670929"/>
              <a:gd name="connsiteY1" fmla="*/ 132680 h 854214"/>
              <a:gd name="connsiteX2" fmla="*/ 271301 w 670929"/>
              <a:gd name="connsiteY2" fmla="*/ 401762 h 854214"/>
              <a:gd name="connsiteX3" fmla="*/ 149857 w 670929"/>
              <a:gd name="connsiteY3" fmla="*/ 549399 h 854214"/>
              <a:gd name="connsiteX4" fmla="*/ 54607 w 670929"/>
              <a:gd name="connsiteY4" fmla="*/ 649412 h 854214"/>
              <a:gd name="connsiteX5" fmla="*/ 40319 w 670929"/>
              <a:gd name="connsiteY5" fmla="*/ 716087 h 854214"/>
              <a:gd name="connsiteX6" fmla="*/ 2219 w 670929"/>
              <a:gd name="connsiteY6" fmla="*/ 780380 h 854214"/>
              <a:gd name="connsiteX7" fmla="*/ 11744 w 670929"/>
              <a:gd name="connsiteY7" fmla="*/ 839912 h 854214"/>
              <a:gd name="connsiteX8" fmla="*/ 59369 w 670929"/>
              <a:gd name="connsiteY8" fmla="*/ 854199 h 854214"/>
              <a:gd name="connsiteX9" fmla="*/ 95088 w 670929"/>
              <a:gd name="connsiteY9" fmla="*/ 842293 h 854214"/>
              <a:gd name="connsiteX10" fmla="*/ 83182 w 670929"/>
              <a:gd name="connsiteY10" fmla="*/ 825624 h 854214"/>
              <a:gd name="connsiteX11" fmla="*/ 49844 w 670929"/>
              <a:gd name="connsiteY11" fmla="*/ 811337 h 854214"/>
              <a:gd name="connsiteX12" fmla="*/ 68894 w 670929"/>
              <a:gd name="connsiteY12" fmla="*/ 756568 h 854214"/>
              <a:gd name="connsiteX13" fmla="*/ 240344 w 670929"/>
              <a:gd name="connsiteY13" fmla="*/ 535112 h 854214"/>
              <a:gd name="connsiteX14" fmla="*/ 507044 w 670929"/>
              <a:gd name="connsiteY14" fmla="*/ 223168 h 854214"/>
              <a:gd name="connsiteX15" fmla="*/ 652301 w 670929"/>
              <a:gd name="connsiteY15" fmla="*/ 68387 h 854214"/>
              <a:gd name="connsiteX16" fmla="*/ 647538 w 670929"/>
              <a:gd name="connsiteY16" fmla="*/ 1712 h 854214"/>
              <a:gd name="connsiteX0" fmla="*/ 647538 w 678000"/>
              <a:gd name="connsiteY0" fmla="*/ 2305 h 854807"/>
              <a:gd name="connsiteX1" fmla="*/ 499901 w 678000"/>
              <a:gd name="connsiteY1" fmla="*/ 133273 h 854807"/>
              <a:gd name="connsiteX2" fmla="*/ 271301 w 678000"/>
              <a:gd name="connsiteY2" fmla="*/ 402355 h 854807"/>
              <a:gd name="connsiteX3" fmla="*/ 149857 w 678000"/>
              <a:gd name="connsiteY3" fmla="*/ 549992 h 854807"/>
              <a:gd name="connsiteX4" fmla="*/ 54607 w 678000"/>
              <a:gd name="connsiteY4" fmla="*/ 650005 h 854807"/>
              <a:gd name="connsiteX5" fmla="*/ 40319 w 678000"/>
              <a:gd name="connsiteY5" fmla="*/ 716680 h 854807"/>
              <a:gd name="connsiteX6" fmla="*/ 2219 w 678000"/>
              <a:gd name="connsiteY6" fmla="*/ 780973 h 854807"/>
              <a:gd name="connsiteX7" fmla="*/ 11744 w 678000"/>
              <a:gd name="connsiteY7" fmla="*/ 840505 h 854807"/>
              <a:gd name="connsiteX8" fmla="*/ 59369 w 678000"/>
              <a:gd name="connsiteY8" fmla="*/ 854792 h 854807"/>
              <a:gd name="connsiteX9" fmla="*/ 95088 w 678000"/>
              <a:gd name="connsiteY9" fmla="*/ 842886 h 854807"/>
              <a:gd name="connsiteX10" fmla="*/ 83182 w 678000"/>
              <a:gd name="connsiteY10" fmla="*/ 826217 h 854807"/>
              <a:gd name="connsiteX11" fmla="*/ 49844 w 678000"/>
              <a:gd name="connsiteY11" fmla="*/ 811930 h 854807"/>
              <a:gd name="connsiteX12" fmla="*/ 68894 w 678000"/>
              <a:gd name="connsiteY12" fmla="*/ 757161 h 854807"/>
              <a:gd name="connsiteX13" fmla="*/ 240344 w 678000"/>
              <a:gd name="connsiteY13" fmla="*/ 535705 h 854807"/>
              <a:gd name="connsiteX14" fmla="*/ 507044 w 678000"/>
              <a:gd name="connsiteY14" fmla="*/ 223761 h 854807"/>
              <a:gd name="connsiteX15" fmla="*/ 652301 w 678000"/>
              <a:gd name="connsiteY15" fmla="*/ 68980 h 854807"/>
              <a:gd name="connsiteX16" fmla="*/ 647538 w 678000"/>
              <a:gd name="connsiteY16" fmla="*/ 2305 h 854807"/>
              <a:gd name="connsiteX0" fmla="*/ 647538 w 681091"/>
              <a:gd name="connsiteY0" fmla="*/ 2932 h 855434"/>
              <a:gd name="connsiteX1" fmla="*/ 499901 w 681091"/>
              <a:gd name="connsiteY1" fmla="*/ 133900 h 855434"/>
              <a:gd name="connsiteX2" fmla="*/ 271301 w 681091"/>
              <a:gd name="connsiteY2" fmla="*/ 402982 h 855434"/>
              <a:gd name="connsiteX3" fmla="*/ 149857 w 681091"/>
              <a:gd name="connsiteY3" fmla="*/ 550619 h 855434"/>
              <a:gd name="connsiteX4" fmla="*/ 54607 w 681091"/>
              <a:gd name="connsiteY4" fmla="*/ 650632 h 855434"/>
              <a:gd name="connsiteX5" fmla="*/ 40319 w 681091"/>
              <a:gd name="connsiteY5" fmla="*/ 717307 h 855434"/>
              <a:gd name="connsiteX6" fmla="*/ 2219 w 681091"/>
              <a:gd name="connsiteY6" fmla="*/ 781600 h 855434"/>
              <a:gd name="connsiteX7" fmla="*/ 11744 w 681091"/>
              <a:gd name="connsiteY7" fmla="*/ 841132 h 855434"/>
              <a:gd name="connsiteX8" fmla="*/ 59369 w 681091"/>
              <a:gd name="connsiteY8" fmla="*/ 855419 h 855434"/>
              <a:gd name="connsiteX9" fmla="*/ 95088 w 681091"/>
              <a:gd name="connsiteY9" fmla="*/ 843513 h 855434"/>
              <a:gd name="connsiteX10" fmla="*/ 83182 w 681091"/>
              <a:gd name="connsiteY10" fmla="*/ 826844 h 855434"/>
              <a:gd name="connsiteX11" fmla="*/ 49844 w 681091"/>
              <a:gd name="connsiteY11" fmla="*/ 812557 h 855434"/>
              <a:gd name="connsiteX12" fmla="*/ 68894 w 681091"/>
              <a:gd name="connsiteY12" fmla="*/ 757788 h 855434"/>
              <a:gd name="connsiteX13" fmla="*/ 240344 w 681091"/>
              <a:gd name="connsiteY13" fmla="*/ 536332 h 855434"/>
              <a:gd name="connsiteX14" fmla="*/ 507044 w 681091"/>
              <a:gd name="connsiteY14" fmla="*/ 224388 h 855434"/>
              <a:gd name="connsiteX15" fmla="*/ 652301 w 681091"/>
              <a:gd name="connsiteY15" fmla="*/ 69607 h 855434"/>
              <a:gd name="connsiteX16" fmla="*/ 647538 w 681091"/>
              <a:gd name="connsiteY16" fmla="*/ 2932 h 85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091" h="855434">
                <a:moveTo>
                  <a:pt x="647538" y="2932"/>
                </a:moveTo>
                <a:cubicBezTo>
                  <a:pt x="622138" y="13647"/>
                  <a:pt x="562607" y="67225"/>
                  <a:pt x="499901" y="133900"/>
                </a:cubicBezTo>
                <a:cubicBezTo>
                  <a:pt x="437195" y="200575"/>
                  <a:pt x="329642" y="333529"/>
                  <a:pt x="271301" y="402982"/>
                </a:cubicBezTo>
                <a:cubicBezTo>
                  <a:pt x="212960" y="472435"/>
                  <a:pt x="185973" y="509344"/>
                  <a:pt x="149857" y="550619"/>
                </a:cubicBezTo>
                <a:cubicBezTo>
                  <a:pt x="113741" y="591894"/>
                  <a:pt x="72863" y="622851"/>
                  <a:pt x="54607" y="650632"/>
                </a:cubicBezTo>
                <a:cubicBezTo>
                  <a:pt x="36351" y="678413"/>
                  <a:pt x="49050" y="695479"/>
                  <a:pt x="40319" y="717307"/>
                </a:cubicBezTo>
                <a:cubicBezTo>
                  <a:pt x="31588" y="739135"/>
                  <a:pt x="6981" y="760963"/>
                  <a:pt x="2219" y="781600"/>
                </a:cubicBezTo>
                <a:cubicBezTo>
                  <a:pt x="-2543" y="802237"/>
                  <a:pt x="235" y="828829"/>
                  <a:pt x="11744" y="841132"/>
                </a:cubicBezTo>
                <a:cubicBezTo>
                  <a:pt x="27619" y="845894"/>
                  <a:pt x="45478" y="855022"/>
                  <a:pt x="59369" y="855419"/>
                </a:cubicBezTo>
                <a:cubicBezTo>
                  <a:pt x="73260" y="855816"/>
                  <a:pt x="91119" y="848275"/>
                  <a:pt x="95088" y="843513"/>
                </a:cubicBezTo>
                <a:cubicBezTo>
                  <a:pt x="99057" y="838751"/>
                  <a:pt x="90723" y="832003"/>
                  <a:pt x="83182" y="826844"/>
                </a:cubicBezTo>
                <a:cubicBezTo>
                  <a:pt x="75641" y="821685"/>
                  <a:pt x="52225" y="824066"/>
                  <a:pt x="49844" y="812557"/>
                </a:cubicBezTo>
                <a:cubicBezTo>
                  <a:pt x="47463" y="801048"/>
                  <a:pt x="37144" y="803825"/>
                  <a:pt x="68894" y="757788"/>
                </a:cubicBezTo>
                <a:cubicBezTo>
                  <a:pt x="100644" y="711751"/>
                  <a:pt x="167319" y="625232"/>
                  <a:pt x="240344" y="536332"/>
                </a:cubicBezTo>
                <a:cubicBezTo>
                  <a:pt x="313369" y="447432"/>
                  <a:pt x="438385" y="302175"/>
                  <a:pt x="507044" y="224388"/>
                </a:cubicBezTo>
                <a:cubicBezTo>
                  <a:pt x="575703" y="146601"/>
                  <a:pt x="598722" y="129138"/>
                  <a:pt x="652301" y="69607"/>
                </a:cubicBezTo>
                <a:cubicBezTo>
                  <a:pt x="705880" y="10076"/>
                  <a:pt x="672938" y="-7783"/>
                  <a:pt x="647538" y="293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任意多边形 23"/>
          <p:cNvSpPr/>
          <p:nvPr/>
        </p:nvSpPr>
        <p:spPr>
          <a:xfrm>
            <a:off x="5546119" y="2771762"/>
            <a:ext cx="457200" cy="265113"/>
          </a:xfrm>
          <a:custGeom>
            <a:avLst/>
            <a:gdLst>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63890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6314 w 483503"/>
              <a:gd name="connsiteY12" fmla="*/ 161508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31077 w 483503"/>
              <a:gd name="connsiteY12" fmla="*/ 163889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1 w 483495"/>
              <a:gd name="connsiteY0" fmla="*/ 6727 h 279113"/>
              <a:gd name="connsiteX1" fmla="*/ 483495 w 483495"/>
              <a:gd name="connsiteY1" fmla="*/ 4346 h 279113"/>
              <a:gd name="connsiteX2" fmla="*/ 481113 w 483495"/>
              <a:gd name="connsiteY2" fmla="*/ 35302 h 279113"/>
              <a:gd name="connsiteX3" fmla="*/ 469207 w 483495"/>
              <a:gd name="connsiteY3" fmla="*/ 92452 h 279113"/>
              <a:gd name="connsiteX4" fmla="*/ 423963 w 483495"/>
              <a:gd name="connsiteY4" fmla="*/ 142458 h 279113"/>
              <a:gd name="connsiteX5" fmla="*/ 307282 w 483495"/>
              <a:gd name="connsiteY5" fmla="*/ 209133 h 279113"/>
              <a:gd name="connsiteX6" fmla="*/ 173932 w 483495"/>
              <a:gd name="connsiteY6" fmla="*/ 259140 h 279113"/>
              <a:gd name="connsiteX7" fmla="*/ 45345 w 483495"/>
              <a:gd name="connsiteY7" fmla="*/ 278190 h 279113"/>
              <a:gd name="connsiteX8" fmla="*/ 101 w 483495"/>
              <a:gd name="connsiteY8" fmla="*/ 232946 h 279113"/>
              <a:gd name="connsiteX9" fmla="*/ 35820 w 483495"/>
              <a:gd name="connsiteY9" fmla="*/ 178177 h 279113"/>
              <a:gd name="connsiteX10" fmla="*/ 119163 w 483495"/>
              <a:gd name="connsiteY10" fmla="*/ 137696 h 279113"/>
              <a:gd name="connsiteX11" fmla="*/ 154882 w 483495"/>
              <a:gd name="connsiteY11" fmla="*/ 140077 h 279113"/>
              <a:gd name="connsiteX12" fmla="*/ 131069 w 483495"/>
              <a:gd name="connsiteY12" fmla="*/ 163889 h 279113"/>
              <a:gd name="connsiteX13" fmla="*/ 76301 w 483495"/>
              <a:gd name="connsiteY13" fmla="*/ 197227 h 279113"/>
              <a:gd name="connsiteX14" fmla="*/ 128688 w 483495"/>
              <a:gd name="connsiteY14" fmla="*/ 206752 h 279113"/>
              <a:gd name="connsiteX15" fmla="*/ 262038 w 483495"/>
              <a:gd name="connsiteY15" fmla="*/ 156746 h 279113"/>
              <a:gd name="connsiteX16" fmla="*/ 381101 w 483495"/>
              <a:gd name="connsiteY16" fmla="*/ 90071 h 279113"/>
              <a:gd name="connsiteX17" fmla="*/ 419201 w 483495"/>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40590 w 483453"/>
              <a:gd name="connsiteY0" fmla="*/ 8494 h 276117"/>
              <a:gd name="connsiteX1" fmla="*/ 483453 w 483453"/>
              <a:gd name="connsiteY1" fmla="*/ 1350 h 276117"/>
              <a:gd name="connsiteX2" fmla="*/ 481071 w 483453"/>
              <a:gd name="connsiteY2" fmla="*/ 32306 h 276117"/>
              <a:gd name="connsiteX3" fmla="*/ 469165 w 483453"/>
              <a:gd name="connsiteY3" fmla="*/ 89456 h 276117"/>
              <a:gd name="connsiteX4" fmla="*/ 423921 w 483453"/>
              <a:gd name="connsiteY4" fmla="*/ 139462 h 276117"/>
              <a:gd name="connsiteX5" fmla="*/ 307240 w 483453"/>
              <a:gd name="connsiteY5" fmla="*/ 206137 h 276117"/>
              <a:gd name="connsiteX6" fmla="*/ 173890 w 483453"/>
              <a:gd name="connsiteY6" fmla="*/ 256144 h 276117"/>
              <a:gd name="connsiteX7" fmla="*/ 42922 w 483453"/>
              <a:gd name="connsiteY7" fmla="*/ 275194 h 276117"/>
              <a:gd name="connsiteX8" fmla="*/ 59 w 483453"/>
              <a:gd name="connsiteY8" fmla="*/ 229950 h 276117"/>
              <a:gd name="connsiteX9" fmla="*/ 35778 w 483453"/>
              <a:gd name="connsiteY9" fmla="*/ 175181 h 276117"/>
              <a:gd name="connsiteX10" fmla="*/ 119121 w 483453"/>
              <a:gd name="connsiteY10" fmla="*/ 134700 h 276117"/>
              <a:gd name="connsiteX11" fmla="*/ 154840 w 483453"/>
              <a:gd name="connsiteY11" fmla="*/ 137081 h 276117"/>
              <a:gd name="connsiteX12" fmla="*/ 131027 w 483453"/>
              <a:gd name="connsiteY12" fmla="*/ 160893 h 276117"/>
              <a:gd name="connsiteX13" fmla="*/ 76259 w 483453"/>
              <a:gd name="connsiteY13" fmla="*/ 194231 h 276117"/>
              <a:gd name="connsiteX14" fmla="*/ 128646 w 483453"/>
              <a:gd name="connsiteY14" fmla="*/ 203756 h 276117"/>
              <a:gd name="connsiteX15" fmla="*/ 261996 w 483453"/>
              <a:gd name="connsiteY15" fmla="*/ 153750 h 276117"/>
              <a:gd name="connsiteX16" fmla="*/ 381059 w 483453"/>
              <a:gd name="connsiteY16" fmla="*/ 87075 h 276117"/>
              <a:gd name="connsiteX17" fmla="*/ 440590 w 483453"/>
              <a:gd name="connsiteY17" fmla="*/ 8494 h 276117"/>
              <a:gd name="connsiteX0" fmla="*/ 440590 w 483453"/>
              <a:gd name="connsiteY0" fmla="*/ 7207 h 274830"/>
              <a:gd name="connsiteX1" fmla="*/ 483453 w 483453"/>
              <a:gd name="connsiteY1" fmla="*/ 63 h 274830"/>
              <a:gd name="connsiteX2" fmla="*/ 481071 w 483453"/>
              <a:gd name="connsiteY2" fmla="*/ 31019 h 274830"/>
              <a:gd name="connsiteX3" fmla="*/ 469165 w 483453"/>
              <a:gd name="connsiteY3" fmla="*/ 88169 h 274830"/>
              <a:gd name="connsiteX4" fmla="*/ 423921 w 483453"/>
              <a:gd name="connsiteY4" fmla="*/ 138175 h 274830"/>
              <a:gd name="connsiteX5" fmla="*/ 307240 w 483453"/>
              <a:gd name="connsiteY5" fmla="*/ 204850 h 274830"/>
              <a:gd name="connsiteX6" fmla="*/ 173890 w 483453"/>
              <a:gd name="connsiteY6" fmla="*/ 254857 h 274830"/>
              <a:gd name="connsiteX7" fmla="*/ 42922 w 483453"/>
              <a:gd name="connsiteY7" fmla="*/ 273907 h 274830"/>
              <a:gd name="connsiteX8" fmla="*/ 59 w 483453"/>
              <a:gd name="connsiteY8" fmla="*/ 228663 h 274830"/>
              <a:gd name="connsiteX9" fmla="*/ 35778 w 483453"/>
              <a:gd name="connsiteY9" fmla="*/ 173894 h 274830"/>
              <a:gd name="connsiteX10" fmla="*/ 119121 w 483453"/>
              <a:gd name="connsiteY10" fmla="*/ 133413 h 274830"/>
              <a:gd name="connsiteX11" fmla="*/ 154840 w 483453"/>
              <a:gd name="connsiteY11" fmla="*/ 135794 h 274830"/>
              <a:gd name="connsiteX12" fmla="*/ 131027 w 483453"/>
              <a:gd name="connsiteY12" fmla="*/ 159606 h 274830"/>
              <a:gd name="connsiteX13" fmla="*/ 76259 w 483453"/>
              <a:gd name="connsiteY13" fmla="*/ 192944 h 274830"/>
              <a:gd name="connsiteX14" fmla="*/ 128646 w 483453"/>
              <a:gd name="connsiteY14" fmla="*/ 202469 h 274830"/>
              <a:gd name="connsiteX15" fmla="*/ 261996 w 483453"/>
              <a:gd name="connsiteY15" fmla="*/ 152463 h 274830"/>
              <a:gd name="connsiteX16" fmla="*/ 381059 w 483453"/>
              <a:gd name="connsiteY16" fmla="*/ 85788 h 274830"/>
              <a:gd name="connsiteX17" fmla="*/ 438209 w 483453"/>
              <a:gd name="connsiteY17" fmla="*/ 64357 h 274830"/>
              <a:gd name="connsiteX18" fmla="*/ 440590 w 483453"/>
              <a:gd name="connsiteY18" fmla="*/ 7207 h 274830"/>
              <a:gd name="connsiteX0" fmla="*/ 440590 w 483453"/>
              <a:gd name="connsiteY0" fmla="*/ 7144 h 274767"/>
              <a:gd name="connsiteX1" fmla="*/ 483453 w 483453"/>
              <a:gd name="connsiteY1" fmla="*/ 0 h 274767"/>
              <a:gd name="connsiteX2" fmla="*/ 481071 w 483453"/>
              <a:gd name="connsiteY2" fmla="*/ 30956 h 274767"/>
              <a:gd name="connsiteX3" fmla="*/ 469165 w 483453"/>
              <a:gd name="connsiteY3" fmla="*/ 88106 h 274767"/>
              <a:gd name="connsiteX4" fmla="*/ 423921 w 483453"/>
              <a:gd name="connsiteY4" fmla="*/ 138112 h 274767"/>
              <a:gd name="connsiteX5" fmla="*/ 307240 w 483453"/>
              <a:gd name="connsiteY5" fmla="*/ 204787 h 274767"/>
              <a:gd name="connsiteX6" fmla="*/ 173890 w 483453"/>
              <a:gd name="connsiteY6" fmla="*/ 254794 h 274767"/>
              <a:gd name="connsiteX7" fmla="*/ 42922 w 483453"/>
              <a:gd name="connsiteY7" fmla="*/ 273844 h 274767"/>
              <a:gd name="connsiteX8" fmla="*/ 59 w 483453"/>
              <a:gd name="connsiteY8" fmla="*/ 228600 h 274767"/>
              <a:gd name="connsiteX9" fmla="*/ 35778 w 483453"/>
              <a:gd name="connsiteY9" fmla="*/ 173831 h 274767"/>
              <a:gd name="connsiteX10" fmla="*/ 119121 w 483453"/>
              <a:gd name="connsiteY10" fmla="*/ 133350 h 274767"/>
              <a:gd name="connsiteX11" fmla="*/ 154840 w 483453"/>
              <a:gd name="connsiteY11" fmla="*/ 135731 h 274767"/>
              <a:gd name="connsiteX12" fmla="*/ 131027 w 483453"/>
              <a:gd name="connsiteY12" fmla="*/ 159543 h 274767"/>
              <a:gd name="connsiteX13" fmla="*/ 76259 w 483453"/>
              <a:gd name="connsiteY13" fmla="*/ 192881 h 274767"/>
              <a:gd name="connsiteX14" fmla="*/ 128646 w 483453"/>
              <a:gd name="connsiteY14" fmla="*/ 202406 h 274767"/>
              <a:gd name="connsiteX15" fmla="*/ 261996 w 483453"/>
              <a:gd name="connsiteY15" fmla="*/ 152400 h 274767"/>
              <a:gd name="connsiteX16" fmla="*/ 381059 w 483453"/>
              <a:gd name="connsiteY16" fmla="*/ 85725 h 274767"/>
              <a:gd name="connsiteX17" fmla="*/ 423921 w 483453"/>
              <a:gd name="connsiteY17" fmla="*/ 47625 h 274767"/>
              <a:gd name="connsiteX18" fmla="*/ 440590 w 483453"/>
              <a:gd name="connsiteY18" fmla="*/ 7144 h 274767"/>
              <a:gd name="connsiteX0" fmla="*/ 433447 w 483453"/>
              <a:gd name="connsiteY0" fmla="*/ 7144 h 274767"/>
              <a:gd name="connsiteX1" fmla="*/ 483453 w 483453"/>
              <a:gd name="connsiteY1" fmla="*/ 0 h 274767"/>
              <a:gd name="connsiteX2" fmla="*/ 481071 w 483453"/>
              <a:gd name="connsiteY2" fmla="*/ 30956 h 274767"/>
              <a:gd name="connsiteX3" fmla="*/ 469165 w 483453"/>
              <a:gd name="connsiteY3" fmla="*/ 88106 h 274767"/>
              <a:gd name="connsiteX4" fmla="*/ 423921 w 483453"/>
              <a:gd name="connsiteY4" fmla="*/ 138112 h 274767"/>
              <a:gd name="connsiteX5" fmla="*/ 307240 w 483453"/>
              <a:gd name="connsiteY5" fmla="*/ 204787 h 274767"/>
              <a:gd name="connsiteX6" fmla="*/ 173890 w 483453"/>
              <a:gd name="connsiteY6" fmla="*/ 254794 h 274767"/>
              <a:gd name="connsiteX7" fmla="*/ 42922 w 483453"/>
              <a:gd name="connsiteY7" fmla="*/ 273844 h 274767"/>
              <a:gd name="connsiteX8" fmla="*/ 59 w 483453"/>
              <a:gd name="connsiteY8" fmla="*/ 228600 h 274767"/>
              <a:gd name="connsiteX9" fmla="*/ 35778 w 483453"/>
              <a:gd name="connsiteY9" fmla="*/ 173831 h 274767"/>
              <a:gd name="connsiteX10" fmla="*/ 119121 w 483453"/>
              <a:gd name="connsiteY10" fmla="*/ 133350 h 274767"/>
              <a:gd name="connsiteX11" fmla="*/ 154840 w 483453"/>
              <a:gd name="connsiteY11" fmla="*/ 135731 h 274767"/>
              <a:gd name="connsiteX12" fmla="*/ 131027 w 483453"/>
              <a:gd name="connsiteY12" fmla="*/ 159543 h 274767"/>
              <a:gd name="connsiteX13" fmla="*/ 76259 w 483453"/>
              <a:gd name="connsiteY13" fmla="*/ 192881 h 274767"/>
              <a:gd name="connsiteX14" fmla="*/ 128646 w 483453"/>
              <a:gd name="connsiteY14" fmla="*/ 202406 h 274767"/>
              <a:gd name="connsiteX15" fmla="*/ 261996 w 483453"/>
              <a:gd name="connsiteY15" fmla="*/ 152400 h 274767"/>
              <a:gd name="connsiteX16" fmla="*/ 381059 w 483453"/>
              <a:gd name="connsiteY16" fmla="*/ 85725 h 274767"/>
              <a:gd name="connsiteX17" fmla="*/ 423921 w 483453"/>
              <a:gd name="connsiteY17" fmla="*/ 47625 h 274767"/>
              <a:gd name="connsiteX18" fmla="*/ 433447 w 483453"/>
              <a:gd name="connsiteY18" fmla="*/ 7144 h 274767"/>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23921 w 483453"/>
              <a:gd name="connsiteY4" fmla="*/ 139659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14396 w 483453"/>
              <a:gd name="connsiteY4" fmla="*/ 120609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31064 w 483453"/>
              <a:gd name="connsiteY4" fmla="*/ 125372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59"/>
              <a:gd name="connsiteX1" fmla="*/ 483453 w 483453"/>
              <a:gd name="connsiteY1" fmla="*/ 1547 h 276359"/>
              <a:gd name="connsiteX2" fmla="*/ 481071 w 483453"/>
              <a:gd name="connsiteY2" fmla="*/ 32503 h 276359"/>
              <a:gd name="connsiteX3" fmla="*/ 469165 w 483453"/>
              <a:gd name="connsiteY3" fmla="*/ 89653 h 276359"/>
              <a:gd name="connsiteX4" fmla="*/ 431064 w 483453"/>
              <a:gd name="connsiteY4" fmla="*/ 125372 h 276359"/>
              <a:gd name="connsiteX5" fmla="*/ 304859 w 483453"/>
              <a:gd name="connsiteY5" fmla="*/ 201571 h 276359"/>
              <a:gd name="connsiteX6" fmla="*/ 173890 w 483453"/>
              <a:gd name="connsiteY6" fmla="*/ 256341 h 276359"/>
              <a:gd name="connsiteX7" fmla="*/ 42922 w 483453"/>
              <a:gd name="connsiteY7" fmla="*/ 275391 h 276359"/>
              <a:gd name="connsiteX8" fmla="*/ 59 w 483453"/>
              <a:gd name="connsiteY8" fmla="*/ 230147 h 276359"/>
              <a:gd name="connsiteX9" fmla="*/ 35778 w 483453"/>
              <a:gd name="connsiteY9" fmla="*/ 175378 h 276359"/>
              <a:gd name="connsiteX10" fmla="*/ 119121 w 483453"/>
              <a:gd name="connsiteY10" fmla="*/ 134897 h 276359"/>
              <a:gd name="connsiteX11" fmla="*/ 154840 w 483453"/>
              <a:gd name="connsiteY11" fmla="*/ 137278 h 276359"/>
              <a:gd name="connsiteX12" fmla="*/ 131027 w 483453"/>
              <a:gd name="connsiteY12" fmla="*/ 161090 h 276359"/>
              <a:gd name="connsiteX13" fmla="*/ 76259 w 483453"/>
              <a:gd name="connsiteY13" fmla="*/ 194428 h 276359"/>
              <a:gd name="connsiteX14" fmla="*/ 128646 w 483453"/>
              <a:gd name="connsiteY14" fmla="*/ 203953 h 276359"/>
              <a:gd name="connsiteX15" fmla="*/ 261996 w 483453"/>
              <a:gd name="connsiteY15" fmla="*/ 153947 h 276359"/>
              <a:gd name="connsiteX16" fmla="*/ 381059 w 483453"/>
              <a:gd name="connsiteY16" fmla="*/ 87272 h 276359"/>
              <a:gd name="connsiteX17" fmla="*/ 423921 w 483453"/>
              <a:gd name="connsiteY17" fmla="*/ 49172 h 276359"/>
              <a:gd name="connsiteX18" fmla="*/ 428685 w 483453"/>
              <a:gd name="connsiteY18" fmla="*/ 3929 h 276359"/>
              <a:gd name="connsiteX0" fmla="*/ 428685 w 483453"/>
              <a:gd name="connsiteY0" fmla="*/ 3929 h 275924"/>
              <a:gd name="connsiteX1" fmla="*/ 483453 w 483453"/>
              <a:gd name="connsiteY1" fmla="*/ 1547 h 275924"/>
              <a:gd name="connsiteX2" fmla="*/ 481071 w 483453"/>
              <a:gd name="connsiteY2" fmla="*/ 32503 h 275924"/>
              <a:gd name="connsiteX3" fmla="*/ 469165 w 483453"/>
              <a:gd name="connsiteY3" fmla="*/ 89653 h 275924"/>
              <a:gd name="connsiteX4" fmla="*/ 431064 w 483453"/>
              <a:gd name="connsiteY4" fmla="*/ 125372 h 275924"/>
              <a:gd name="connsiteX5" fmla="*/ 304859 w 483453"/>
              <a:gd name="connsiteY5" fmla="*/ 201571 h 275924"/>
              <a:gd name="connsiteX6" fmla="*/ 176271 w 483453"/>
              <a:gd name="connsiteY6" fmla="*/ 251578 h 275924"/>
              <a:gd name="connsiteX7" fmla="*/ 42922 w 483453"/>
              <a:gd name="connsiteY7" fmla="*/ 275391 h 275924"/>
              <a:gd name="connsiteX8" fmla="*/ 59 w 483453"/>
              <a:gd name="connsiteY8" fmla="*/ 230147 h 275924"/>
              <a:gd name="connsiteX9" fmla="*/ 35778 w 483453"/>
              <a:gd name="connsiteY9" fmla="*/ 175378 h 275924"/>
              <a:gd name="connsiteX10" fmla="*/ 119121 w 483453"/>
              <a:gd name="connsiteY10" fmla="*/ 134897 h 275924"/>
              <a:gd name="connsiteX11" fmla="*/ 154840 w 483453"/>
              <a:gd name="connsiteY11" fmla="*/ 137278 h 275924"/>
              <a:gd name="connsiteX12" fmla="*/ 131027 w 483453"/>
              <a:gd name="connsiteY12" fmla="*/ 161090 h 275924"/>
              <a:gd name="connsiteX13" fmla="*/ 76259 w 483453"/>
              <a:gd name="connsiteY13" fmla="*/ 194428 h 275924"/>
              <a:gd name="connsiteX14" fmla="*/ 128646 w 483453"/>
              <a:gd name="connsiteY14" fmla="*/ 203953 h 275924"/>
              <a:gd name="connsiteX15" fmla="*/ 261996 w 483453"/>
              <a:gd name="connsiteY15" fmla="*/ 153947 h 275924"/>
              <a:gd name="connsiteX16" fmla="*/ 381059 w 483453"/>
              <a:gd name="connsiteY16" fmla="*/ 87272 h 275924"/>
              <a:gd name="connsiteX17" fmla="*/ 423921 w 483453"/>
              <a:gd name="connsiteY17" fmla="*/ 49172 h 275924"/>
              <a:gd name="connsiteX18" fmla="*/ 428685 w 483453"/>
              <a:gd name="connsiteY18" fmla="*/ 3929 h 275924"/>
              <a:gd name="connsiteX0" fmla="*/ 428835 w 483603"/>
              <a:gd name="connsiteY0" fmla="*/ 3929 h 271308"/>
              <a:gd name="connsiteX1" fmla="*/ 483603 w 483603"/>
              <a:gd name="connsiteY1" fmla="*/ 1547 h 271308"/>
              <a:gd name="connsiteX2" fmla="*/ 481221 w 483603"/>
              <a:gd name="connsiteY2" fmla="*/ 32503 h 271308"/>
              <a:gd name="connsiteX3" fmla="*/ 469315 w 483603"/>
              <a:gd name="connsiteY3" fmla="*/ 89653 h 271308"/>
              <a:gd name="connsiteX4" fmla="*/ 431214 w 483603"/>
              <a:gd name="connsiteY4" fmla="*/ 125372 h 271308"/>
              <a:gd name="connsiteX5" fmla="*/ 305009 w 483603"/>
              <a:gd name="connsiteY5" fmla="*/ 201571 h 271308"/>
              <a:gd name="connsiteX6" fmla="*/ 176421 w 483603"/>
              <a:gd name="connsiteY6" fmla="*/ 251578 h 271308"/>
              <a:gd name="connsiteX7" fmla="*/ 50216 w 483603"/>
              <a:gd name="connsiteY7" fmla="*/ 270629 h 271308"/>
              <a:gd name="connsiteX8" fmla="*/ 209 w 483603"/>
              <a:gd name="connsiteY8" fmla="*/ 230147 h 271308"/>
              <a:gd name="connsiteX9" fmla="*/ 35928 w 483603"/>
              <a:gd name="connsiteY9" fmla="*/ 175378 h 271308"/>
              <a:gd name="connsiteX10" fmla="*/ 119271 w 483603"/>
              <a:gd name="connsiteY10" fmla="*/ 134897 h 271308"/>
              <a:gd name="connsiteX11" fmla="*/ 154990 w 483603"/>
              <a:gd name="connsiteY11" fmla="*/ 137278 h 271308"/>
              <a:gd name="connsiteX12" fmla="*/ 131177 w 483603"/>
              <a:gd name="connsiteY12" fmla="*/ 161090 h 271308"/>
              <a:gd name="connsiteX13" fmla="*/ 76409 w 483603"/>
              <a:gd name="connsiteY13" fmla="*/ 194428 h 271308"/>
              <a:gd name="connsiteX14" fmla="*/ 128796 w 483603"/>
              <a:gd name="connsiteY14" fmla="*/ 203953 h 271308"/>
              <a:gd name="connsiteX15" fmla="*/ 262146 w 483603"/>
              <a:gd name="connsiteY15" fmla="*/ 153947 h 271308"/>
              <a:gd name="connsiteX16" fmla="*/ 381209 w 483603"/>
              <a:gd name="connsiteY16" fmla="*/ 87272 h 271308"/>
              <a:gd name="connsiteX17" fmla="*/ 424071 w 483603"/>
              <a:gd name="connsiteY17" fmla="*/ 49172 h 271308"/>
              <a:gd name="connsiteX18" fmla="*/ 428835 w 483603"/>
              <a:gd name="connsiteY18" fmla="*/ 3929 h 271308"/>
              <a:gd name="connsiteX0" fmla="*/ 428835 w 483603"/>
              <a:gd name="connsiteY0" fmla="*/ 3929 h 271308"/>
              <a:gd name="connsiteX1" fmla="*/ 483603 w 483603"/>
              <a:gd name="connsiteY1" fmla="*/ 1547 h 271308"/>
              <a:gd name="connsiteX2" fmla="*/ 481221 w 483603"/>
              <a:gd name="connsiteY2" fmla="*/ 53934 h 271308"/>
              <a:gd name="connsiteX3" fmla="*/ 469315 w 483603"/>
              <a:gd name="connsiteY3" fmla="*/ 89653 h 271308"/>
              <a:gd name="connsiteX4" fmla="*/ 431214 w 483603"/>
              <a:gd name="connsiteY4" fmla="*/ 125372 h 271308"/>
              <a:gd name="connsiteX5" fmla="*/ 305009 w 483603"/>
              <a:gd name="connsiteY5" fmla="*/ 201571 h 271308"/>
              <a:gd name="connsiteX6" fmla="*/ 176421 w 483603"/>
              <a:gd name="connsiteY6" fmla="*/ 251578 h 271308"/>
              <a:gd name="connsiteX7" fmla="*/ 50216 w 483603"/>
              <a:gd name="connsiteY7" fmla="*/ 270629 h 271308"/>
              <a:gd name="connsiteX8" fmla="*/ 209 w 483603"/>
              <a:gd name="connsiteY8" fmla="*/ 230147 h 271308"/>
              <a:gd name="connsiteX9" fmla="*/ 35928 w 483603"/>
              <a:gd name="connsiteY9" fmla="*/ 175378 h 271308"/>
              <a:gd name="connsiteX10" fmla="*/ 119271 w 483603"/>
              <a:gd name="connsiteY10" fmla="*/ 134897 h 271308"/>
              <a:gd name="connsiteX11" fmla="*/ 154990 w 483603"/>
              <a:gd name="connsiteY11" fmla="*/ 137278 h 271308"/>
              <a:gd name="connsiteX12" fmla="*/ 131177 w 483603"/>
              <a:gd name="connsiteY12" fmla="*/ 161090 h 271308"/>
              <a:gd name="connsiteX13" fmla="*/ 76409 w 483603"/>
              <a:gd name="connsiteY13" fmla="*/ 194428 h 271308"/>
              <a:gd name="connsiteX14" fmla="*/ 128796 w 483603"/>
              <a:gd name="connsiteY14" fmla="*/ 203953 h 271308"/>
              <a:gd name="connsiteX15" fmla="*/ 262146 w 483603"/>
              <a:gd name="connsiteY15" fmla="*/ 153947 h 271308"/>
              <a:gd name="connsiteX16" fmla="*/ 381209 w 483603"/>
              <a:gd name="connsiteY16" fmla="*/ 87272 h 271308"/>
              <a:gd name="connsiteX17" fmla="*/ 424071 w 483603"/>
              <a:gd name="connsiteY17" fmla="*/ 49172 h 271308"/>
              <a:gd name="connsiteX18" fmla="*/ 428835 w 483603"/>
              <a:gd name="connsiteY18" fmla="*/ 3929 h 271308"/>
              <a:gd name="connsiteX0" fmla="*/ 428835 w 483603"/>
              <a:gd name="connsiteY0" fmla="*/ 3584 h 270963"/>
              <a:gd name="connsiteX1" fmla="*/ 483603 w 483603"/>
              <a:gd name="connsiteY1" fmla="*/ 1202 h 270963"/>
              <a:gd name="connsiteX2" fmla="*/ 481221 w 483603"/>
              <a:gd name="connsiteY2" fmla="*/ 53589 h 270963"/>
              <a:gd name="connsiteX3" fmla="*/ 469315 w 483603"/>
              <a:gd name="connsiteY3" fmla="*/ 89308 h 270963"/>
              <a:gd name="connsiteX4" fmla="*/ 431214 w 483603"/>
              <a:gd name="connsiteY4" fmla="*/ 125027 h 270963"/>
              <a:gd name="connsiteX5" fmla="*/ 305009 w 483603"/>
              <a:gd name="connsiteY5" fmla="*/ 201226 h 270963"/>
              <a:gd name="connsiteX6" fmla="*/ 176421 w 483603"/>
              <a:gd name="connsiteY6" fmla="*/ 251233 h 270963"/>
              <a:gd name="connsiteX7" fmla="*/ 50216 w 483603"/>
              <a:gd name="connsiteY7" fmla="*/ 270284 h 270963"/>
              <a:gd name="connsiteX8" fmla="*/ 209 w 483603"/>
              <a:gd name="connsiteY8" fmla="*/ 229802 h 270963"/>
              <a:gd name="connsiteX9" fmla="*/ 35928 w 483603"/>
              <a:gd name="connsiteY9" fmla="*/ 175033 h 270963"/>
              <a:gd name="connsiteX10" fmla="*/ 119271 w 483603"/>
              <a:gd name="connsiteY10" fmla="*/ 134552 h 270963"/>
              <a:gd name="connsiteX11" fmla="*/ 154990 w 483603"/>
              <a:gd name="connsiteY11" fmla="*/ 136933 h 270963"/>
              <a:gd name="connsiteX12" fmla="*/ 131177 w 483603"/>
              <a:gd name="connsiteY12" fmla="*/ 160745 h 270963"/>
              <a:gd name="connsiteX13" fmla="*/ 76409 w 483603"/>
              <a:gd name="connsiteY13" fmla="*/ 194083 h 270963"/>
              <a:gd name="connsiteX14" fmla="*/ 128796 w 483603"/>
              <a:gd name="connsiteY14" fmla="*/ 203608 h 270963"/>
              <a:gd name="connsiteX15" fmla="*/ 262146 w 483603"/>
              <a:gd name="connsiteY15" fmla="*/ 153602 h 270963"/>
              <a:gd name="connsiteX16" fmla="*/ 381209 w 483603"/>
              <a:gd name="connsiteY16" fmla="*/ 86927 h 270963"/>
              <a:gd name="connsiteX17" fmla="*/ 424071 w 483603"/>
              <a:gd name="connsiteY17" fmla="*/ 44064 h 270963"/>
              <a:gd name="connsiteX18" fmla="*/ 428835 w 483603"/>
              <a:gd name="connsiteY18" fmla="*/ 3584 h 270963"/>
              <a:gd name="connsiteX0" fmla="*/ 428835 w 483603"/>
              <a:gd name="connsiteY0" fmla="*/ 3584 h 271579"/>
              <a:gd name="connsiteX1" fmla="*/ 483603 w 483603"/>
              <a:gd name="connsiteY1" fmla="*/ 1202 h 271579"/>
              <a:gd name="connsiteX2" fmla="*/ 481221 w 483603"/>
              <a:gd name="connsiteY2" fmla="*/ 53589 h 271579"/>
              <a:gd name="connsiteX3" fmla="*/ 469315 w 483603"/>
              <a:gd name="connsiteY3" fmla="*/ 89308 h 271579"/>
              <a:gd name="connsiteX4" fmla="*/ 431214 w 483603"/>
              <a:gd name="connsiteY4" fmla="*/ 125027 h 271579"/>
              <a:gd name="connsiteX5" fmla="*/ 305009 w 483603"/>
              <a:gd name="connsiteY5" fmla="*/ 201226 h 271579"/>
              <a:gd name="connsiteX6" fmla="*/ 183565 w 483603"/>
              <a:gd name="connsiteY6" fmla="*/ 255995 h 271579"/>
              <a:gd name="connsiteX7" fmla="*/ 50216 w 483603"/>
              <a:gd name="connsiteY7" fmla="*/ 270284 h 271579"/>
              <a:gd name="connsiteX8" fmla="*/ 209 w 483603"/>
              <a:gd name="connsiteY8" fmla="*/ 229802 h 271579"/>
              <a:gd name="connsiteX9" fmla="*/ 35928 w 483603"/>
              <a:gd name="connsiteY9" fmla="*/ 175033 h 271579"/>
              <a:gd name="connsiteX10" fmla="*/ 119271 w 483603"/>
              <a:gd name="connsiteY10" fmla="*/ 134552 h 271579"/>
              <a:gd name="connsiteX11" fmla="*/ 154990 w 483603"/>
              <a:gd name="connsiteY11" fmla="*/ 136933 h 271579"/>
              <a:gd name="connsiteX12" fmla="*/ 131177 w 483603"/>
              <a:gd name="connsiteY12" fmla="*/ 160745 h 271579"/>
              <a:gd name="connsiteX13" fmla="*/ 76409 w 483603"/>
              <a:gd name="connsiteY13" fmla="*/ 194083 h 271579"/>
              <a:gd name="connsiteX14" fmla="*/ 128796 w 483603"/>
              <a:gd name="connsiteY14" fmla="*/ 203608 h 271579"/>
              <a:gd name="connsiteX15" fmla="*/ 262146 w 483603"/>
              <a:gd name="connsiteY15" fmla="*/ 153602 h 271579"/>
              <a:gd name="connsiteX16" fmla="*/ 381209 w 483603"/>
              <a:gd name="connsiteY16" fmla="*/ 86927 h 271579"/>
              <a:gd name="connsiteX17" fmla="*/ 424071 w 483603"/>
              <a:gd name="connsiteY17" fmla="*/ 44064 h 271579"/>
              <a:gd name="connsiteX18" fmla="*/ 428835 w 483603"/>
              <a:gd name="connsiteY18" fmla="*/ 3584 h 271579"/>
              <a:gd name="connsiteX0" fmla="*/ 428835 w 483603"/>
              <a:gd name="connsiteY0" fmla="*/ 3584 h 271579"/>
              <a:gd name="connsiteX1" fmla="*/ 483603 w 483603"/>
              <a:gd name="connsiteY1" fmla="*/ 1202 h 271579"/>
              <a:gd name="connsiteX2" fmla="*/ 481221 w 483603"/>
              <a:gd name="connsiteY2" fmla="*/ 53589 h 271579"/>
              <a:gd name="connsiteX3" fmla="*/ 469315 w 483603"/>
              <a:gd name="connsiteY3" fmla="*/ 89308 h 271579"/>
              <a:gd name="connsiteX4" fmla="*/ 431214 w 483603"/>
              <a:gd name="connsiteY4" fmla="*/ 125027 h 271579"/>
              <a:gd name="connsiteX5" fmla="*/ 316916 w 483603"/>
              <a:gd name="connsiteY5" fmla="*/ 201226 h 271579"/>
              <a:gd name="connsiteX6" fmla="*/ 183565 w 483603"/>
              <a:gd name="connsiteY6" fmla="*/ 255995 h 271579"/>
              <a:gd name="connsiteX7" fmla="*/ 50216 w 483603"/>
              <a:gd name="connsiteY7" fmla="*/ 270284 h 271579"/>
              <a:gd name="connsiteX8" fmla="*/ 209 w 483603"/>
              <a:gd name="connsiteY8" fmla="*/ 229802 h 271579"/>
              <a:gd name="connsiteX9" fmla="*/ 35928 w 483603"/>
              <a:gd name="connsiteY9" fmla="*/ 175033 h 271579"/>
              <a:gd name="connsiteX10" fmla="*/ 119271 w 483603"/>
              <a:gd name="connsiteY10" fmla="*/ 134552 h 271579"/>
              <a:gd name="connsiteX11" fmla="*/ 154990 w 483603"/>
              <a:gd name="connsiteY11" fmla="*/ 136933 h 271579"/>
              <a:gd name="connsiteX12" fmla="*/ 131177 w 483603"/>
              <a:gd name="connsiteY12" fmla="*/ 160745 h 271579"/>
              <a:gd name="connsiteX13" fmla="*/ 76409 w 483603"/>
              <a:gd name="connsiteY13" fmla="*/ 194083 h 271579"/>
              <a:gd name="connsiteX14" fmla="*/ 128796 w 483603"/>
              <a:gd name="connsiteY14" fmla="*/ 203608 h 271579"/>
              <a:gd name="connsiteX15" fmla="*/ 262146 w 483603"/>
              <a:gd name="connsiteY15" fmla="*/ 153602 h 271579"/>
              <a:gd name="connsiteX16" fmla="*/ 381209 w 483603"/>
              <a:gd name="connsiteY16" fmla="*/ 86927 h 271579"/>
              <a:gd name="connsiteX17" fmla="*/ 424071 w 483603"/>
              <a:gd name="connsiteY17" fmla="*/ 44064 h 271579"/>
              <a:gd name="connsiteX18" fmla="*/ 428835 w 483603"/>
              <a:gd name="connsiteY18" fmla="*/ 3584 h 271579"/>
              <a:gd name="connsiteX0" fmla="*/ 428835 w 483603"/>
              <a:gd name="connsiteY0" fmla="*/ 3755 h 271750"/>
              <a:gd name="connsiteX1" fmla="*/ 483603 w 483603"/>
              <a:gd name="connsiteY1" fmla="*/ 1373 h 271750"/>
              <a:gd name="connsiteX2" fmla="*/ 481221 w 483603"/>
              <a:gd name="connsiteY2" fmla="*/ 53760 h 271750"/>
              <a:gd name="connsiteX3" fmla="*/ 469315 w 483603"/>
              <a:gd name="connsiteY3" fmla="*/ 89479 h 271750"/>
              <a:gd name="connsiteX4" fmla="*/ 431214 w 483603"/>
              <a:gd name="connsiteY4" fmla="*/ 125198 h 271750"/>
              <a:gd name="connsiteX5" fmla="*/ 316916 w 483603"/>
              <a:gd name="connsiteY5" fmla="*/ 201397 h 271750"/>
              <a:gd name="connsiteX6" fmla="*/ 183565 w 483603"/>
              <a:gd name="connsiteY6" fmla="*/ 256166 h 271750"/>
              <a:gd name="connsiteX7" fmla="*/ 50216 w 483603"/>
              <a:gd name="connsiteY7" fmla="*/ 270455 h 271750"/>
              <a:gd name="connsiteX8" fmla="*/ 209 w 483603"/>
              <a:gd name="connsiteY8" fmla="*/ 229973 h 271750"/>
              <a:gd name="connsiteX9" fmla="*/ 35928 w 483603"/>
              <a:gd name="connsiteY9" fmla="*/ 175204 h 271750"/>
              <a:gd name="connsiteX10" fmla="*/ 119271 w 483603"/>
              <a:gd name="connsiteY10" fmla="*/ 134723 h 271750"/>
              <a:gd name="connsiteX11" fmla="*/ 154990 w 483603"/>
              <a:gd name="connsiteY11" fmla="*/ 137104 h 271750"/>
              <a:gd name="connsiteX12" fmla="*/ 131177 w 483603"/>
              <a:gd name="connsiteY12" fmla="*/ 160916 h 271750"/>
              <a:gd name="connsiteX13" fmla="*/ 76409 w 483603"/>
              <a:gd name="connsiteY13" fmla="*/ 194254 h 271750"/>
              <a:gd name="connsiteX14" fmla="*/ 128796 w 483603"/>
              <a:gd name="connsiteY14" fmla="*/ 203779 h 271750"/>
              <a:gd name="connsiteX15" fmla="*/ 262146 w 483603"/>
              <a:gd name="connsiteY15" fmla="*/ 153773 h 271750"/>
              <a:gd name="connsiteX16" fmla="*/ 381209 w 483603"/>
              <a:gd name="connsiteY16" fmla="*/ 87098 h 271750"/>
              <a:gd name="connsiteX17" fmla="*/ 440739 w 483603"/>
              <a:gd name="connsiteY17" fmla="*/ 46616 h 271750"/>
              <a:gd name="connsiteX18" fmla="*/ 428835 w 483603"/>
              <a:gd name="connsiteY18" fmla="*/ 3755 h 271750"/>
              <a:gd name="connsiteX0" fmla="*/ 428835 w 483603"/>
              <a:gd name="connsiteY0" fmla="*/ 2399 h 270394"/>
              <a:gd name="connsiteX1" fmla="*/ 483603 w 483603"/>
              <a:gd name="connsiteY1" fmla="*/ 17 h 270394"/>
              <a:gd name="connsiteX2" fmla="*/ 481221 w 483603"/>
              <a:gd name="connsiteY2" fmla="*/ 52404 h 270394"/>
              <a:gd name="connsiteX3" fmla="*/ 469315 w 483603"/>
              <a:gd name="connsiteY3" fmla="*/ 88123 h 270394"/>
              <a:gd name="connsiteX4" fmla="*/ 431214 w 483603"/>
              <a:gd name="connsiteY4" fmla="*/ 123842 h 270394"/>
              <a:gd name="connsiteX5" fmla="*/ 316916 w 483603"/>
              <a:gd name="connsiteY5" fmla="*/ 200041 h 270394"/>
              <a:gd name="connsiteX6" fmla="*/ 183565 w 483603"/>
              <a:gd name="connsiteY6" fmla="*/ 254810 h 270394"/>
              <a:gd name="connsiteX7" fmla="*/ 50216 w 483603"/>
              <a:gd name="connsiteY7" fmla="*/ 269099 h 270394"/>
              <a:gd name="connsiteX8" fmla="*/ 209 w 483603"/>
              <a:gd name="connsiteY8" fmla="*/ 228617 h 270394"/>
              <a:gd name="connsiteX9" fmla="*/ 35928 w 483603"/>
              <a:gd name="connsiteY9" fmla="*/ 173848 h 270394"/>
              <a:gd name="connsiteX10" fmla="*/ 119271 w 483603"/>
              <a:gd name="connsiteY10" fmla="*/ 133367 h 270394"/>
              <a:gd name="connsiteX11" fmla="*/ 154990 w 483603"/>
              <a:gd name="connsiteY11" fmla="*/ 135748 h 270394"/>
              <a:gd name="connsiteX12" fmla="*/ 131177 w 483603"/>
              <a:gd name="connsiteY12" fmla="*/ 159560 h 270394"/>
              <a:gd name="connsiteX13" fmla="*/ 76409 w 483603"/>
              <a:gd name="connsiteY13" fmla="*/ 192898 h 270394"/>
              <a:gd name="connsiteX14" fmla="*/ 128796 w 483603"/>
              <a:gd name="connsiteY14" fmla="*/ 202423 h 270394"/>
              <a:gd name="connsiteX15" fmla="*/ 262146 w 483603"/>
              <a:gd name="connsiteY15" fmla="*/ 152417 h 270394"/>
              <a:gd name="connsiteX16" fmla="*/ 381209 w 483603"/>
              <a:gd name="connsiteY16" fmla="*/ 85742 h 270394"/>
              <a:gd name="connsiteX17" fmla="*/ 438358 w 483603"/>
              <a:gd name="connsiteY17" fmla="*/ 26210 h 270394"/>
              <a:gd name="connsiteX18" fmla="*/ 428835 w 483603"/>
              <a:gd name="connsiteY18" fmla="*/ 2399 h 270394"/>
              <a:gd name="connsiteX0" fmla="*/ 428835 w 483603"/>
              <a:gd name="connsiteY0" fmla="*/ 2399 h 270394"/>
              <a:gd name="connsiteX1" fmla="*/ 483603 w 483603"/>
              <a:gd name="connsiteY1" fmla="*/ 17 h 270394"/>
              <a:gd name="connsiteX2" fmla="*/ 481221 w 483603"/>
              <a:gd name="connsiteY2" fmla="*/ 52404 h 270394"/>
              <a:gd name="connsiteX3" fmla="*/ 469315 w 483603"/>
              <a:gd name="connsiteY3" fmla="*/ 88123 h 270394"/>
              <a:gd name="connsiteX4" fmla="*/ 431214 w 483603"/>
              <a:gd name="connsiteY4" fmla="*/ 123842 h 270394"/>
              <a:gd name="connsiteX5" fmla="*/ 316916 w 483603"/>
              <a:gd name="connsiteY5" fmla="*/ 200041 h 270394"/>
              <a:gd name="connsiteX6" fmla="*/ 183565 w 483603"/>
              <a:gd name="connsiteY6" fmla="*/ 254810 h 270394"/>
              <a:gd name="connsiteX7" fmla="*/ 50216 w 483603"/>
              <a:gd name="connsiteY7" fmla="*/ 269099 h 270394"/>
              <a:gd name="connsiteX8" fmla="*/ 209 w 483603"/>
              <a:gd name="connsiteY8" fmla="*/ 228617 h 270394"/>
              <a:gd name="connsiteX9" fmla="*/ 35928 w 483603"/>
              <a:gd name="connsiteY9" fmla="*/ 173848 h 270394"/>
              <a:gd name="connsiteX10" fmla="*/ 119271 w 483603"/>
              <a:gd name="connsiteY10" fmla="*/ 133367 h 270394"/>
              <a:gd name="connsiteX11" fmla="*/ 154990 w 483603"/>
              <a:gd name="connsiteY11" fmla="*/ 135748 h 270394"/>
              <a:gd name="connsiteX12" fmla="*/ 131177 w 483603"/>
              <a:gd name="connsiteY12" fmla="*/ 159560 h 270394"/>
              <a:gd name="connsiteX13" fmla="*/ 76409 w 483603"/>
              <a:gd name="connsiteY13" fmla="*/ 192898 h 270394"/>
              <a:gd name="connsiteX14" fmla="*/ 128796 w 483603"/>
              <a:gd name="connsiteY14" fmla="*/ 202423 h 270394"/>
              <a:gd name="connsiteX15" fmla="*/ 262146 w 483603"/>
              <a:gd name="connsiteY15" fmla="*/ 152417 h 270394"/>
              <a:gd name="connsiteX16" fmla="*/ 381209 w 483603"/>
              <a:gd name="connsiteY16" fmla="*/ 85742 h 270394"/>
              <a:gd name="connsiteX17" fmla="*/ 438358 w 483603"/>
              <a:gd name="connsiteY17" fmla="*/ 26210 h 270394"/>
              <a:gd name="connsiteX18" fmla="*/ 428835 w 483603"/>
              <a:gd name="connsiteY18" fmla="*/ 2399 h 270394"/>
              <a:gd name="connsiteX0" fmla="*/ 428835 w 483603"/>
              <a:gd name="connsiteY0" fmla="*/ 2897 h 270892"/>
              <a:gd name="connsiteX1" fmla="*/ 483603 w 483603"/>
              <a:gd name="connsiteY1" fmla="*/ 515 h 270892"/>
              <a:gd name="connsiteX2" fmla="*/ 481221 w 483603"/>
              <a:gd name="connsiteY2" fmla="*/ 52902 h 270892"/>
              <a:gd name="connsiteX3" fmla="*/ 469315 w 483603"/>
              <a:gd name="connsiteY3" fmla="*/ 88621 h 270892"/>
              <a:gd name="connsiteX4" fmla="*/ 431214 w 483603"/>
              <a:gd name="connsiteY4" fmla="*/ 124340 h 270892"/>
              <a:gd name="connsiteX5" fmla="*/ 316916 w 483603"/>
              <a:gd name="connsiteY5" fmla="*/ 200539 h 270892"/>
              <a:gd name="connsiteX6" fmla="*/ 183565 w 483603"/>
              <a:gd name="connsiteY6" fmla="*/ 255308 h 270892"/>
              <a:gd name="connsiteX7" fmla="*/ 50216 w 483603"/>
              <a:gd name="connsiteY7" fmla="*/ 269597 h 270892"/>
              <a:gd name="connsiteX8" fmla="*/ 209 w 483603"/>
              <a:gd name="connsiteY8" fmla="*/ 229115 h 270892"/>
              <a:gd name="connsiteX9" fmla="*/ 35928 w 483603"/>
              <a:gd name="connsiteY9" fmla="*/ 174346 h 270892"/>
              <a:gd name="connsiteX10" fmla="*/ 119271 w 483603"/>
              <a:gd name="connsiteY10" fmla="*/ 133865 h 270892"/>
              <a:gd name="connsiteX11" fmla="*/ 154990 w 483603"/>
              <a:gd name="connsiteY11" fmla="*/ 136246 h 270892"/>
              <a:gd name="connsiteX12" fmla="*/ 131177 w 483603"/>
              <a:gd name="connsiteY12" fmla="*/ 160058 h 270892"/>
              <a:gd name="connsiteX13" fmla="*/ 76409 w 483603"/>
              <a:gd name="connsiteY13" fmla="*/ 193396 h 270892"/>
              <a:gd name="connsiteX14" fmla="*/ 128796 w 483603"/>
              <a:gd name="connsiteY14" fmla="*/ 202921 h 270892"/>
              <a:gd name="connsiteX15" fmla="*/ 262146 w 483603"/>
              <a:gd name="connsiteY15" fmla="*/ 152915 h 270892"/>
              <a:gd name="connsiteX16" fmla="*/ 381209 w 483603"/>
              <a:gd name="connsiteY16" fmla="*/ 86240 h 270892"/>
              <a:gd name="connsiteX17" fmla="*/ 433596 w 483603"/>
              <a:gd name="connsiteY17" fmla="*/ 33851 h 270892"/>
              <a:gd name="connsiteX18" fmla="*/ 428835 w 483603"/>
              <a:gd name="connsiteY18" fmla="*/ 2897 h 270892"/>
              <a:gd name="connsiteX0" fmla="*/ 428835 w 483603"/>
              <a:gd name="connsiteY0" fmla="*/ 2897 h 270892"/>
              <a:gd name="connsiteX1" fmla="*/ 483603 w 483603"/>
              <a:gd name="connsiteY1" fmla="*/ 515 h 270892"/>
              <a:gd name="connsiteX2" fmla="*/ 481221 w 483603"/>
              <a:gd name="connsiteY2" fmla="*/ 52902 h 270892"/>
              <a:gd name="connsiteX3" fmla="*/ 469315 w 483603"/>
              <a:gd name="connsiteY3" fmla="*/ 88621 h 270892"/>
              <a:gd name="connsiteX4" fmla="*/ 431214 w 483603"/>
              <a:gd name="connsiteY4" fmla="*/ 124340 h 270892"/>
              <a:gd name="connsiteX5" fmla="*/ 316916 w 483603"/>
              <a:gd name="connsiteY5" fmla="*/ 200539 h 270892"/>
              <a:gd name="connsiteX6" fmla="*/ 183565 w 483603"/>
              <a:gd name="connsiteY6" fmla="*/ 255308 h 270892"/>
              <a:gd name="connsiteX7" fmla="*/ 50216 w 483603"/>
              <a:gd name="connsiteY7" fmla="*/ 269597 h 270892"/>
              <a:gd name="connsiteX8" fmla="*/ 209 w 483603"/>
              <a:gd name="connsiteY8" fmla="*/ 229115 h 270892"/>
              <a:gd name="connsiteX9" fmla="*/ 35928 w 483603"/>
              <a:gd name="connsiteY9" fmla="*/ 174346 h 270892"/>
              <a:gd name="connsiteX10" fmla="*/ 119271 w 483603"/>
              <a:gd name="connsiteY10" fmla="*/ 133865 h 270892"/>
              <a:gd name="connsiteX11" fmla="*/ 154990 w 483603"/>
              <a:gd name="connsiteY11" fmla="*/ 136246 h 270892"/>
              <a:gd name="connsiteX12" fmla="*/ 131177 w 483603"/>
              <a:gd name="connsiteY12" fmla="*/ 160058 h 270892"/>
              <a:gd name="connsiteX13" fmla="*/ 76409 w 483603"/>
              <a:gd name="connsiteY13" fmla="*/ 193396 h 270892"/>
              <a:gd name="connsiteX14" fmla="*/ 128796 w 483603"/>
              <a:gd name="connsiteY14" fmla="*/ 202921 h 270892"/>
              <a:gd name="connsiteX15" fmla="*/ 262146 w 483603"/>
              <a:gd name="connsiteY15" fmla="*/ 152915 h 270892"/>
              <a:gd name="connsiteX16" fmla="*/ 381209 w 483603"/>
              <a:gd name="connsiteY16" fmla="*/ 86240 h 270892"/>
              <a:gd name="connsiteX17" fmla="*/ 431214 w 483603"/>
              <a:gd name="connsiteY17" fmla="*/ 33851 h 270892"/>
              <a:gd name="connsiteX18" fmla="*/ 428835 w 483603"/>
              <a:gd name="connsiteY18" fmla="*/ 2897 h 270892"/>
              <a:gd name="connsiteX0" fmla="*/ 428835 w 483603"/>
              <a:gd name="connsiteY0" fmla="*/ 4276 h 272271"/>
              <a:gd name="connsiteX1" fmla="*/ 483603 w 483603"/>
              <a:gd name="connsiteY1" fmla="*/ 1894 h 272271"/>
              <a:gd name="connsiteX2" fmla="*/ 481221 w 483603"/>
              <a:gd name="connsiteY2" fmla="*/ 54281 h 272271"/>
              <a:gd name="connsiteX3" fmla="*/ 469315 w 483603"/>
              <a:gd name="connsiteY3" fmla="*/ 90000 h 272271"/>
              <a:gd name="connsiteX4" fmla="*/ 431214 w 483603"/>
              <a:gd name="connsiteY4" fmla="*/ 125719 h 272271"/>
              <a:gd name="connsiteX5" fmla="*/ 316916 w 483603"/>
              <a:gd name="connsiteY5" fmla="*/ 201918 h 272271"/>
              <a:gd name="connsiteX6" fmla="*/ 183565 w 483603"/>
              <a:gd name="connsiteY6" fmla="*/ 256687 h 272271"/>
              <a:gd name="connsiteX7" fmla="*/ 50216 w 483603"/>
              <a:gd name="connsiteY7" fmla="*/ 270976 h 272271"/>
              <a:gd name="connsiteX8" fmla="*/ 209 w 483603"/>
              <a:gd name="connsiteY8" fmla="*/ 230494 h 272271"/>
              <a:gd name="connsiteX9" fmla="*/ 35928 w 483603"/>
              <a:gd name="connsiteY9" fmla="*/ 175725 h 272271"/>
              <a:gd name="connsiteX10" fmla="*/ 119271 w 483603"/>
              <a:gd name="connsiteY10" fmla="*/ 135244 h 272271"/>
              <a:gd name="connsiteX11" fmla="*/ 154990 w 483603"/>
              <a:gd name="connsiteY11" fmla="*/ 137625 h 272271"/>
              <a:gd name="connsiteX12" fmla="*/ 131177 w 483603"/>
              <a:gd name="connsiteY12" fmla="*/ 161437 h 272271"/>
              <a:gd name="connsiteX13" fmla="*/ 76409 w 483603"/>
              <a:gd name="connsiteY13" fmla="*/ 194775 h 272271"/>
              <a:gd name="connsiteX14" fmla="*/ 128796 w 483603"/>
              <a:gd name="connsiteY14" fmla="*/ 204300 h 272271"/>
              <a:gd name="connsiteX15" fmla="*/ 262146 w 483603"/>
              <a:gd name="connsiteY15" fmla="*/ 154294 h 272271"/>
              <a:gd name="connsiteX16" fmla="*/ 381209 w 483603"/>
              <a:gd name="connsiteY16" fmla="*/ 87619 h 272271"/>
              <a:gd name="connsiteX17" fmla="*/ 419308 w 483603"/>
              <a:gd name="connsiteY17" fmla="*/ 54280 h 272271"/>
              <a:gd name="connsiteX18" fmla="*/ 428835 w 483603"/>
              <a:gd name="connsiteY18" fmla="*/ 4276 h 272271"/>
              <a:gd name="connsiteX0" fmla="*/ 428835 w 483603"/>
              <a:gd name="connsiteY0" fmla="*/ 4276 h 272271"/>
              <a:gd name="connsiteX1" fmla="*/ 483603 w 483603"/>
              <a:gd name="connsiteY1" fmla="*/ 1894 h 272271"/>
              <a:gd name="connsiteX2" fmla="*/ 481221 w 483603"/>
              <a:gd name="connsiteY2" fmla="*/ 54281 h 272271"/>
              <a:gd name="connsiteX3" fmla="*/ 469315 w 483603"/>
              <a:gd name="connsiteY3" fmla="*/ 90000 h 272271"/>
              <a:gd name="connsiteX4" fmla="*/ 431214 w 483603"/>
              <a:gd name="connsiteY4" fmla="*/ 125719 h 272271"/>
              <a:gd name="connsiteX5" fmla="*/ 316916 w 483603"/>
              <a:gd name="connsiteY5" fmla="*/ 201918 h 272271"/>
              <a:gd name="connsiteX6" fmla="*/ 183565 w 483603"/>
              <a:gd name="connsiteY6" fmla="*/ 256687 h 272271"/>
              <a:gd name="connsiteX7" fmla="*/ 50216 w 483603"/>
              <a:gd name="connsiteY7" fmla="*/ 270976 h 272271"/>
              <a:gd name="connsiteX8" fmla="*/ 209 w 483603"/>
              <a:gd name="connsiteY8" fmla="*/ 230494 h 272271"/>
              <a:gd name="connsiteX9" fmla="*/ 35928 w 483603"/>
              <a:gd name="connsiteY9" fmla="*/ 175725 h 272271"/>
              <a:gd name="connsiteX10" fmla="*/ 119271 w 483603"/>
              <a:gd name="connsiteY10" fmla="*/ 135244 h 272271"/>
              <a:gd name="connsiteX11" fmla="*/ 154990 w 483603"/>
              <a:gd name="connsiteY11" fmla="*/ 137625 h 272271"/>
              <a:gd name="connsiteX12" fmla="*/ 131177 w 483603"/>
              <a:gd name="connsiteY12" fmla="*/ 161437 h 272271"/>
              <a:gd name="connsiteX13" fmla="*/ 76409 w 483603"/>
              <a:gd name="connsiteY13" fmla="*/ 194775 h 272271"/>
              <a:gd name="connsiteX14" fmla="*/ 128796 w 483603"/>
              <a:gd name="connsiteY14" fmla="*/ 204300 h 272271"/>
              <a:gd name="connsiteX15" fmla="*/ 262146 w 483603"/>
              <a:gd name="connsiteY15" fmla="*/ 154294 h 272271"/>
              <a:gd name="connsiteX16" fmla="*/ 381209 w 483603"/>
              <a:gd name="connsiteY16" fmla="*/ 87619 h 272271"/>
              <a:gd name="connsiteX17" fmla="*/ 419308 w 483603"/>
              <a:gd name="connsiteY17" fmla="*/ 54280 h 272271"/>
              <a:gd name="connsiteX18" fmla="*/ 428835 w 483603"/>
              <a:gd name="connsiteY18" fmla="*/ 4276 h 272271"/>
              <a:gd name="connsiteX0" fmla="*/ 428835 w 483603"/>
              <a:gd name="connsiteY0" fmla="*/ 3929 h 271924"/>
              <a:gd name="connsiteX1" fmla="*/ 483603 w 483603"/>
              <a:gd name="connsiteY1" fmla="*/ 1547 h 271924"/>
              <a:gd name="connsiteX2" fmla="*/ 481221 w 483603"/>
              <a:gd name="connsiteY2" fmla="*/ 53934 h 271924"/>
              <a:gd name="connsiteX3" fmla="*/ 469315 w 483603"/>
              <a:gd name="connsiteY3" fmla="*/ 89653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3934 h 271924"/>
              <a:gd name="connsiteX3" fmla="*/ 469315 w 483603"/>
              <a:gd name="connsiteY3" fmla="*/ 89653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3934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71696 w 483603"/>
              <a:gd name="connsiteY2" fmla="*/ 51553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4408"/>
              <a:gd name="connsiteY0" fmla="*/ 3929 h 271924"/>
              <a:gd name="connsiteX1" fmla="*/ 483603 w 484408"/>
              <a:gd name="connsiteY1" fmla="*/ 1547 h 271924"/>
              <a:gd name="connsiteX2" fmla="*/ 481221 w 484408"/>
              <a:gd name="connsiteY2" fmla="*/ 51553 h 271924"/>
              <a:gd name="connsiteX3" fmla="*/ 447884 w 484408"/>
              <a:gd name="connsiteY3" fmla="*/ 77747 h 271924"/>
              <a:gd name="connsiteX4" fmla="*/ 431214 w 484408"/>
              <a:gd name="connsiteY4" fmla="*/ 125372 h 271924"/>
              <a:gd name="connsiteX5" fmla="*/ 316916 w 484408"/>
              <a:gd name="connsiteY5" fmla="*/ 201571 h 271924"/>
              <a:gd name="connsiteX6" fmla="*/ 183565 w 484408"/>
              <a:gd name="connsiteY6" fmla="*/ 256340 h 271924"/>
              <a:gd name="connsiteX7" fmla="*/ 50216 w 484408"/>
              <a:gd name="connsiteY7" fmla="*/ 270629 h 271924"/>
              <a:gd name="connsiteX8" fmla="*/ 209 w 484408"/>
              <a:gd name="connsiteY8" fmla="*/ 230147 h 271924"/>
              <a:gd name="connsiteX9" fmla="*/ 35928 w 484408"/>
              <a:gd name="connsiteY9" fmla="*/ 175378 h 271924"/>
              <a:gd name="connsiteX10" fmla="*/ 119271 w 484408"/>
              <a:gd name="connsiteY10" fmla="*/ 134897 h 271924"/>
              <a:gd name="connsiteX11" fmla="*/ 154990 w 484408"/>
              <a:gd name="connsiteY11" fmla="*/ 137278 h 271924"/>
              <a:gd name="connsiteX12" fmla="*/ 131177 w 484408"/>
              <a:gd name="connsiteY12" fmla="*/ 161090 h 271924"/>
              <a:gd name="connsiteX13" fmla="*/ 76409 w 484408"/>
              <a:gd name="connsiteY13" fmla="*/ 194428 h 271924"/>
              <a:gd name="connsiteX14" fmla="*/ 128796 w 484408"/>
              <a:gd name="connsiteY14" fmla="*/ 203953 h 271924"/>
              <a:gd name="connsiteX15" fmla="*/ 262146 w 484408"/>
              <a:gd name="connsiteY15" fmla="*/ 153947 h 271924"/>
              <a:gd name="connsiteX16" fmla="*/ 381209 w 484408"/>
              <a:gd name="connsiteY16" fmla="*/ 87272 h 271924"/>
              <a:gd name="connsiteX17" fmla="*/ 416927 w 484408"/>
              <a:gd name="connsiteY17" fmla="*/ 49171 h 271924"/>
              <a:gd name="connsiteX18" fmla="*/ 428835 w 484408"/>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24070 w 483603"/>
              <a:gd name="connsiteY4" fmla="*/ 108703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31214 w 483603"/>
              <a:gd name="connsiteY4" fmla="*/ 125371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31214 w 483603"/>
              <a:gd name="connsiteY4" fmla="*/ 125371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31177 w 483603"/>
              <a:gd name="connsiteY11" fmla="*/ 161090 h 271924"/>
              <a:gd name="connsiteX12" fmla="*/ 76409 w 483603"/>
              <a:gd name="connsiteY12" fmla="*/ 194428 h 271924"/>
              <a:gd name="connsiteX13" fmla="*/ 128796 w 483603"/>
              <a:gd name="connsiteY13" fmla="*/ 203953 h 271924"/>
              <a:gd name="connsiteX14" fmla="*/ 262146 w 483603"/>
              <a:gd name="connsiteY14" fmla="*/ 153947 h 271924"/>
              <a:gd name="connsiteX15" fmla="*/ 381209 w 483603"/>
              <a:gd name="connsiteY15" fmla="*/ 87272 h 271924"/>
              <a:gd name="connsiteX16" fmla="*/ 416927 w 483603"/>
              <a:gd name="connsiteY16" fmla="*/ 49171 h 271924"/>
              <a:gd name="connsiteX17" fmla="*/ 428835 w 483603"/>
              <a:gd name="connsiteY17" fmla="*/ 3929 h 271924"/>
              <a:gd name="connsiteX0" fmla="*/ 428857 w 483625"/>
              <a:gd name="connsiteY0" fmla="*/ 3929 h 271924"/>
              <a:gd name="connsiteX1" fmla="*/ 483625 w 483625"/>
              <a:gd name="connsiteY1" fmla="*/ 1547 h 271924"/>
              <a:gd name="connsiteX2" fmla="*/ 481243 w 483625"/>
              <a:gd name="connsiteY2" fmla="*/ 51553 h 271924"/>
              <a:gd name="connsiteX3" fmla="*/ 466956 w 483625"/>
              <a:gd name="connsiteY3" fmla="*/ 82509 h 271924"/>
              <a:gd name="connsiteX4" fmla="*/ 431236 w 483625"/>
              <a:gd name="connsiteY4" fmla="*/ 125371 h 271924"/>
              <a:gd name="connsiteX5" fmla="*/ 316938 w 483625"/>
              <a:gd name="connsiteY5" fmla="*/ 201571 h 271924"/>
              <a:gd name="connsiteX6" fmla="*/ 183587 w 483625"/>
              <a:gd name="connsiteY6" fmla="*/ 256340 h 271924"/>
              <a:gd name="connsiteX7" fmla="*/ 50238 w 483625"/>
              <a:gd name="connsiteY7" fmla="*/ 270629 h 271924"/>
              <a:gd name="connsiteX8" fmla="*/ 231 w 483625"/>
              <a:gd name="connsiteY8" fmla="*/ 230147 h 271924"/>
              <a:gd name="connsiteX9" fmla="*/ 35950 w 483625"/>
              <a:gd name="connsiteY9" fmla="*/ 175378 h 271924"/>
              <a:gd name="connsiteX10" fmla="*/ 131199 w 483625"/>
              <a:gd name="connsiteY10" fmla="*/ 161090 h 271924"/>
              <a:gd name="connsiteX11" fmla="*/ 76431 w 483625"/>
              <a:gd name="connsiteY11" fmla="*/ 194428 h 271924"/>
              <a:gd name="connsiteX12" fmla="*/ 128818 w 483625"/>
              <a:gd name="connsiteY12" fmla="*/ 203953 h 271924"/>
              <a:gd name="connsiteX13" fmla="*/ 262168 w 483625"/>
              <a:gd name="connsiteY13" fmla="*/ 153947 h 271924"/>
              <a:gd name="connsiteX14" fmla="*/ 381231 w 483625"/>
              <a:gd name="connsiteY14" fmla="*/ 87272 h 271924"/>
              <a:gd name="connsiteX15" fmla="*/ 416949 w 483625"/>
              <a:gd name="connsiteY15" fmla="*/ 49171 h 271924"/>
              <a:gd name="connsiteX16" fmla="*/ 428857 w 483625"/>
              <a:gd name="connsiteY16" fmla="*/ 3929 h 271924"/>
              <a:gd name="connsiteX0" fmla="*/ 428783 w 483551"/>
              <a:gd name="connsiteY0" fmla="*/ 3929 h 271924"/>
              <a:gd name="connsiteX1" fmla="*/ 483551 w 483551"/>
              <a:gd name="connsiteY1" fmla="*/ 1547 h 271924"/>
              <a:gd name="connsiteX2" fmla="*/ 481169 w 483551"/>
              <a:gd name="connsiteY2" fmla="*/ 51553 h 271924"/>
              <a:gd name="connsiteX3" fmla="*/ 466882 w 483551"/>
              <a:gd name="connsiteY3" fmla="*/ 82509 h 271924"/>
              <a:gd name="connsiteX4" fmla="*/ 431162 w 483551"/>
              <a:gd name="connsiteY4" fmla="*/ 125371 h 271924"/>
              <a:gd name="connsiteX5" fmla="*/ 316864 w 483551"/>
              <a:gd name="connsiteY5" fmla="*/ 201571 h 271924"/>
              <a:gd name="connsiteX6" fmla="*/ 183513 w 483551"/>
              <a:gd name="connsiteY6" fmla="*/ 256340 h 271924"/>
              <a:gd name="connsiteX7" fmla="*/ 50164 w 483551"/>
              <a:gd name="connsiteY7" fmla="*/ 270629 h 271924"/>
              <a:gd name="connsiteX8" fmla="*/ 157 w 483551"/>
              <a:gd name="connsiteY8" fmla="*/ 230147 h 271924"/>
              <a:gd name="connsiteX9" fmla="*/ 35876 w 483551"/>
              <a:gd name="connsiteY9" fmla="*/ 175378 h 271924"/>
              <a:gd name="connsiteX10" fmla="*/ 76357 w 483551"/>
              <a:gd name="connsiteY10" fmla="*/ 194428 h 271924"/>
              <a:gd name="connsiteX11" fmla="*/ 128744 w 483551"/>
              <a:gd name="connsiteY11" fmla="*/ 203953 h 271924"/>
              <a:gd name="connsiteX12" fmla="*/ 262094 w 483551"/>
              <a:gd name="connsiteY12" fmla="*/ 153947 h 271924"/>
              <a:gd name="connsiteX13" fmla="*/ 381157 w 483551"/>
              <a:gd name="connsiteY13" fmla="*/ 87272 h 271924"/>
              <a:gd name="connsiteX14" fmla="*/ 416875 w 483551"/>
              <a:gd name="connsiteY14" fmla="*/ 49171 h 271924"/>
              <a:gd name="connsiteX15" fmla="*/ 428783 w 483551"/>
              <a:gd name="connsiteY15" fmla="*/ 3929 h 271924"/>
              <a:gd name="connsiteX0" fmla="*/ 429143 w 483911"/>
              <a:gd name="connsiteY0" fmla="*/ 3929 h 271924"/>
              <a:gd name="connsiteX1" fmla="*/ 483911 w 483911"/>
              <a:gd name="connsiteY1" fmla="*/ 1547 h 271924"/>
              <a:gd name="connsiteX2" fmla="*/ 481529 w 483911"/>
              <a:gd name="connsiteY2" fmla="*/ 51553 h 271924"/>
              <a:gd name="connsiteX3" fmla="*/ 467242 w 483911"/>
              <a:gd name="connsiteY3" fmla="*/ 82509 h 271924"/>
              <a:gd name="connsiteX4" fmla="*/ 431522 w 483911"/>
              <a:gd name="connsiteY4" fmla="*/ 125371 h 271924"/>
              <a:gd name="connsiteX5" fmla="*/ 317224 w 483911"/>
              <a:gd name="connsiteY5" fmla="*/ 201571 h 271924"/>
              <a:gd name="connsiteX6" fmla="*/ 183873 w 483911"/>
              <a:gd name="connsiteY6" fmla="*/ 256340 h 271924"/>
              <a:gd name="connsiteX7" fmla="*/ 50524 w 483911"/>
              <a:gd name="connsiteY7" fmla="*/ 270629 h 271924"/>
              <a:gd name="connsiteX8" fmla="*/ 517 w 483911"/>
              <a:gd name="connsiteY8" fmla="*/ 230147 h 271924"/>
              <a:gd name="connsiteX9" fmla="*/ 76717 w 483911"/>
              <a:gd name="connsiteY9" fmla="*/ 194428 h 271924"/>
              <a:gd name="connsiteX10" fmla="*/ 129104 w 483911"/>
              <a:gd name="connsiteY10" fmla="*/ 203953 h 271924"/>
              <a:gd name="connsiteX11" fmla="*/ 262454 w 483911"/>
              <a:gd name="connsiteY11" fmla="*/ 153947 h 271924"/>
              <a:gd name="connsiteX12" fmla="*/ 381517 w 483911"/>
              <a:gd name="connsiteY12" fmla="*/ 87272 h 271924"/>
              <a:gd name="connsiteX13" fmla="*/ 417235 w 483911"/>
              <a:gd name="connsiteY13" fmla="*/ 49171 h 271924"/>
              <a:gd name="connsiteX14" fmla="*/ 429143 w 483911"/>
              <a:gd name="connsiteY14" fmla="*/ 3929 h 271924"/>
              <a:gd name="connsiteX0" fmla="*/ 384032 w 438800"/>
              <a:gd name="connsiteY0" fmla="*/ 3929 h 274369"/>
              <a:gd name="connsiteX1" fmla="*/ 438800 w 438800"/>
              <a:gd name="connsiteY1" fmla="*/ 1547 h 274369"/>
              <a:gd name="connsiteX2" fmla="*/ 436418 w 438800"/>
              <a:gd name="connsiteY2" fmla="*/ 51553 h 274369"/>
              <a:gd name="connsiteX3" fmla="*/ 422131 w 438800"/>
              <a:gd name="connsiteY3" fmla="*/ 82509 h 274369"/>
              <a:gd name="connsiteX4" fmla="*/ 386411 w 438800"/>
              <a:gd name="connsiteY4" fmla="*/ 125371 h 274369"/>
              <a:gd name="connsiteX5" fmla="*/ 272113 w 438800"/>
              <a:gd name="connsiteY5" fmla="*/ 201571 h 274369"/>
              <a:gd name="connsiteX6" fmla="*/ 138762 w 438800"/>
              <a:gd name="connsiteY6" fmla="*/ 256340 h 274369"/>
              <a:gd name="connsiteX7" fmla="*/ 5413 w 438800"/>
              <a:gd name="connsiteY7" fmla="*/ 270629 h 274369"/>
              <a:gd name="connsiteX8" fmla="*/ 31606 w 438800"/>
              <a:gd name="connsiteY8" fmla="*/ 194428 h 274369"/>
              <a:gd name="connsiteX9" fmla="*/ 83993 w 438800"/>
              <a:gd name="connsiteY9" fmla="*/ 203953 h 274369"/>
              <a:gd name="connsiteX10" fmla="*/ 217343 w 438800"/>
              <a:gd name="connsiteY10" fmla="*/ 153947 h 274369"/>
              <a:gd name="connsiteX11" fmla="*/ 336406 w 438800"/>
              <a:gd name="connsiteY11" fmla="*/ 87272 h 274369"/>
              <a:gd name="connsiteX12" fmla="*/ 372124 w 438800"/>
              <a:gd name="connsiteY12" fmla="*/ 49171 h 274369"/>
              <a:gd name="connsiteX13" fmla="*/ 384032 w 438800"/>
              <a:gd name="connsiteY13" fmla="*/ 3929 h 274369"/>
              <a:gd name="connsiteX0" fmla="*/ 387447 w 442215"/>
              <a:gd name="connsiteY0" fmla="*/ 3929 h 274118"/>
              <a:gd name="connsiteX1" fmla="*/ 442215 w 442215"/>
              <a:gd name="connsiteY1" fmla="*/ 1547 h 274118"/>
              <a:gd name="connsiteX2" fmla="*/ 439833 w 442215"/>
              <a:gd name="connsiteY2" fmla="*/ 51553 h 274118"/>
              <a:gd name="connsiteX3" fmla="*/ 425546 w 442215"/>
              <a:gd name="connsiteY3" fmla="*/ 82509 h 274118"/>
              <a:gd name="connsiteX4" fmla="*/ 389826 w 442215"/>
              <a:gd name="connsiteY4" fmla="*/ 125371 h 274118"/>
              <a:gd name="connsiteX5" fmla="*/ 275528 w 442215"/>
              <a:gd name="connsiteY5" fmla="*/ 201571 h 274118"/>
              <a:gd name="connsiteX6" fmla="*/ 142177 w 442215"/>
              <a:gd name="connsiteY6" fmla="*/ 256340 h 274118"/>
              <a:gd name="connsiteX7" fmla="*/ 8828 w 442215"/>
              <a:gd name="connsiteY7" fmla="*/ 270629 h 274118"/>
              <a:gd name="connsiteX8" fmla="*/ 20789 w 442215"/>
              <a:gd name="connsiteY8" fmla="*/ 197986 h 274118"/>
              <a:gd name="connsiteX9" fmla="*/ 87408 w 442215"/>
              <a:gd name="connsiteY9" fmla="*/ 203953 h 274118"/>
              <a:gd name="connsiteX10" fmla="*/ 220758 w 442215"/>
              <a:gd name="connsiteY10" fmla="*/ 153947 h 274118"/>
              <a:gd name="connsiteX11" fmla="*/ 339821 w 442215"/>
              <a:gd name="connsiteY11" fmla="*/ 87272 h 274118"/>
              <a:gd name="connsiteX12" fmla="*/ 375539 w 442215"/>
              <a:gd name="connsiteY12" fmla="*/ 49171 h 274118"/>
              <a:gd name="connsiteX13" fmla="*/ 387447 w 442215"/>
              <a:gd name="connsiteY13" fmla="*/ 3929 h 274118"/>
              <a:gd name="connsiteX0" fmla="*/ 402665 w 457433"/>
              <a:gd name="connsiteY0" fmla="*/ 3929 h 265689"/>
              <a:gd name="connsiteX1" fmla="*/ 457433 w 457433"/>
              <a:gd name="connsiteY1" fmla="*/ 1547 h 265689"/>
              <a:gd name="connsiteX2" fmla="*/ 455051 w 457433"/>
              <a:gd name="connsiteY2" fmla="*/ 51553 h 265689"/>
              <a:gd name="connsiteX3" fmla="*/ 440764 w 457433"/>
              <a:gd name="connsiteY3" fmla="*/ 82509 h 265689"/>
              <a:gd name="connsiteX4" fmla="*/ 405044 w 457433"/>
              <a:gd name="connsiteY4" fmla="*/ 125371 h 265689"/>
              <a:gd name="connsiteX5" fmla="*/ 290746 w 457433"/>
              <a:gd name="connsiteY5" fmla="*/ 201571 h 265689"/>
              <a:gd name="connsiteX6" fmla="*/ 157395 w 457433"/>
              <a:gd name="connsiteY6" fmla="*/ 256340 h 265689"/>
              <a:gd name="connsiteX7" fmla="*/ 6256 w 457433"/>
              <a:gd name="connsiteY7" fmla="*/ 259955 h 265689"/>
              <a:gd name="connsiteX8" fmla="*/ 36007 w 457433"/>
              <a:gd name="connsiteY8" fmla="*/ 197986 h 265689"/>
              <a:gd name="connsiteX9" fmla="*/ 102626 w 457433"/>
              <a:gd name="connsiteY9" fmla="*/ 203953 h 265689"/>
              <a:gd name="connsiteX10" fmla="*/ 235976 w 457433"/>
              <a:gd name="connsiteY10" fmla="*/ 153947 h 265689"/>
              <a:gd name="connsiteX11" fmla="*/ 355039 w 457433"/>
              <a:gd name="connsiteY11" fmla="*/ 87272 h 265689"/>
              <a:gd name="connsiteX12" fmla="*/ 390757 w 457433"/>
              <a:gd name="connsiteY12" fmla="*/ 49171 h 265689"/>
              <a:gd name="connsiteX13" fmla="*/ 402665 w 457433"/>
              <a:gd name="connsiteY13" fmla="*/ 3929 h 26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433" h="265689">
                <a:moveTo>
                  <a:pt x="402665" y="3929"/>
                </a:moveTo>
                <a:cubicBezTo>
                  <a:pt x="413778" y="-4008"/>
                  <a:pt x="431239" y="2738"/>
                  <a:pt x="457433" y="1547"/>
                </a:cubicBezTo>
                <a:cubicBezTo>
                  <a:pt x="456639" y="11866"/>
                  <a:pt x="457829" y="38059"/>
                  <a:pt x="455051" y="51553"/>
                </a:cubicBezTo>
                <a:cubicBezTo>
                  <a:pt x="452273" y="65047"/>
                  <a:pt x="449098" y="70206"/>
                  <a:pt x="440764" y="82509"/>
                </a:cubicBezTo>
                <a:cubicBezTo>
                  <a:pt x="432430" y="94812"/>
                  <a:pt x="430047" y="105527"/>
                  <a:pt x="405044" y="125371"/>
                </a:cubicBezTo>
                <a:cubicBezTo>
                  <a:pt x="380041" y="145215"/>
                  <a:pt x="332021" y="179743"/>
                  <a:pt x="290746" y="201571"/>
                </a:cubicBezTo>
                <a:cubicBezTo>
                  <a:pt x="249471" y="223399"/>
                  <a:pt x="204810" y="246609"/>
                  <a:pt x="157395" y="256340"/>
                </a:cubicBezTo>
                <a:cubicBezTo>
                  <a:pt x="109980" y="266071"/>
                  <a:pt x="26487" y="269681"/>
                  <a:pt x="6256" y="259955"/>
                </a:cubicBezTo>
                <a:cubicBezTo>
                  <a:pt x="-13975" y="250229"/>
                  <a:pt x="19945" y="207320"/>
                  <a:pt x="36007" y="197986"/>
                </a:cubicBezTo>
                <a:cubicBezTo>
                  <a:pt x="52069" y="188652"/>
                  <a:pt x="69298" y="211293"/>
                  <a:pt x="102626" y="203953"/>
                </a:cubicBezTo>
                <a:cubicBezTo>
                  <a:pt x="135954" y="196613"/>
                  <a:pt x="193907" y="173394"/>
                  <a:pt x="235976" y="153947"/>
                </a:cubicBezTo>
                <a:cubicBezTo>
                  <a:pt x="278045" y="134500"/>
                  <a:pt x="324479" y="114260"/>
                  <a:pt x="355039" y="87272"/>
                </a:cubicBezTo>
                <a:cubicBezTo>
                  <a:pt x="385599" y="60284"/>
                  <a:pt x="380835" y="62268"/>
                  <a:pt x="390757" y="49171"/>
                </a:cubicBezTo>
                <a:cubicBezTo>
                  <a:pt x="405441" y="9880"/>
                  <a:pt x="391552" y="11866"/>
                  <a:pt x="402665" y="392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5" name="任意多边形 24"/>
          <p:cNvSpPr/>
          <p:nvPr/>
        </p:nvSpPr>
        <p:spPr>
          <a:xfrm>
            <a:off x="5522307" y="2901937"/>
            <a:ext cx="153987" cy="128588"/>
          </a:xfrm>
          <a:custGeom>
            <a:avLst/>
            <a:gdLst>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63890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8696 w 483503"/>
              <a:gd name="connsiteY12" fmla="*/ 175796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26314 w 483503"/>
              <a:gd name="connsiteY12" fmla="*/ 161508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9 w 483503"/>
              <a:gd name="connsiteY0" fmla="*/ 6727 h 279113"/>
              <a:gd name="connsiteX1" fmla="*/ 483503 w 483503"/>
              <a:gd name="connsiteY1" fmla="*/ 4346 h 279113"/>
              <a:gd name="connsiteX2" fmla="*/ 481121 w 483503"/>
              <a:gd name="connsiteY2" fmla="*/ 35302 h 279113"/>
              <a:gd name="connsiteX3" fmla="*/ 469215 w 483503"/>
              <a:gd name="connsiteY3" fmla="*/ 92452 h 279113"/>
              <a:gd name="connsiteX4" fmla="*/ 423971 w 483503"/>
              <a:gd name="connsiteY4" fmla="*/ 142458 h 279113"/>
              <a:gd name="connsiteX5" fmla="*/ 307290 w 483503"/>
              <a:gd name="connsiteY5" fmla="*/ 209133 h 279113"/>
              <a:gd name="connsiteX6" fmla="*/ 173940 w 483503"/>
              <a:gd name="connsiteY6" fmla="*/ 259140 h 279113"/>
              <a:gd name="connsiteX7" fmla="*/ 45353 w 483503"/>
              <a:gd name="connsiteY7" fmla="*/ 278190 h 279113"/>
              <a:gd name="connsiteX8" fmla="*/ 109 w 483503"/>
              <a:gd name="connsiteY8" fmla="*/ 232946 h 279113"/>
              <a:gd name="connsiteX9" fmla="*/ 35828 w 483503"/>
              <a:gd name="connsiteY9" fmla="*/ 178177 h 279113"/>
              <a:gd name="connsiteX10" fmla="*/ 128696 w 483503"/>
              <a:gd name="connsiteY10" fmla="*/ 137696 h 279113"/>
              <a:gd name="connsiteX11" fmla="*/ 154890 w 483503"/>
              <a:gd name="connsiteY11" fmla="*/ 140077 h 279113"/>
              <a:gd name="connsiteX12" fmla="*/ 131077 w 483503"/>
              <a:gd name="connsiteY12" fmla="*/ 163889 h 279113"/>
              <a:gd name="connsiteX13" fmla="*/ 76309 w 483503"/>
              <a:gd name="connsiteY13" fmla="*/ 197227 h 279113"/>
              <a:gd name="connsiteX14" fmla="*/ 128696 w 483503"/>
              <a:gd name="connsiteY14" fmla="*/ 206752 h 279113"/>
              <a:gd name="connsiteX15" fmla="*/ 262046 w 483503"/>
              <a:gd name="connsiteY15" fmla="*/ 156746 h 279113"/>
              <a:gd name="connsiteX16" fmla="*/ 381109 w 483503"/>
              <a:gd name="connsiteY16" fmla="*/ 90071 h 279113"/>
              <a:gd name="connsiteX17" fmla="*/ 419209 w 483503"/>
              <a:gd name="connsiteY17" fmla="*/ 6727 h 279113"/>
              <a:gd name="connsiteX0" fmla="*/ 419201 w 483495"/>
              <a:gd name="connsiteY0" fmla="*/ 6727 h 279113"/>
              <a:gd name="connsiteX1" fmla="*/ 483495 w 483495"/>
              <a:gd name="connsiteY1" fmla="*/ 4346 h 279113"/>
              <a:gd name="connsiteX2" fmla="*/ 481113 w 483495"/>
              <a:gd name="connsiteY2" fmla="*/ 35302 h 279113"/>
              <a:gd name="connsiteX3" fmla="*/ 469207 w 483495"/>
              <a:gd name="connsiteY3" fmla="*/ 92452 h 279113"/>
              <a:gd name="connsiteX4" fmla="*/ 423963 w 483495"/>
              <a:gd name="connsiteY4" fmla="*/ 142458 h 279113"/>
              <a:gd name="connsiteX5" fmla="*/ 307282 w 483495"/>
              <a:gd name="connsiteY5" fmla="*/ 209133 h 279113"/>
              <a:gd name="connsiteX6" fmla="*/ 173932 w 483495"/>
              <a:gd name="connsiteY6" fmla="*/ 259140 h 279113"/>
              <a:gd name="connsiteX7" fmla="*/ 45345 w 483495"/>
              <a:gd name="connsiteY7" fmla="*/ 278190 h 279113"/>
              <a:gd name="connsiteX8" fmla="*/ 101 w 483495"/>
              <a:gd name="connsiteY8" fmla="*/ 232946 h 279113"/>
              <a:gd name="connsiteX9" fmla="*/ 35820 w 483495"/>
              <a:gd name="connsiteY9" fmla="*/ 178177 h 279113"/>
              <a:gd name="connsiteX10" fmla="*/ 119163 w 483495"/>
              <a:gd name="connsiteY10" fmla="*/ 137696 h 279113"/>
              <a:gd name="connsiteX11" fmla="*/ 154882 w 483495"/>
              <a:gd name="connsiteY11" fmla="*/ 140077 h 279113"/>
              <a:gd name="connsiteX12" fmla="*/ 131069 w 483495"/>
              <a:gd name="connsiteY12" fmla="*/ 163889 h 279113"/>
              <a:gd name="connsiteX13" fmla="*/ 76301 w 483495"/>
              <a:gd name="connsiteY13" fmla="*/ 197227 h 279113"/>
              <a:gd name="connsiteX14" fmla="*/ 128688 w 483495"/>
              <a:gd name="connsiteY14" fmla="*/ 206752 h 279113"/>
              <a:gd name="connsiteX15" fmla="*/ 262038 w 483495"/>
              <a:gd name="connsiteY15" fmla="*/ 156746 h 279113"/>
              <a:gd name="connsiteX16" fmla="*/ 381101 w 483495"/>
              <a:gd name="connsiteY16" fmla="*/ 90071 h 279113"/>
              <a:gd name="connsiteX17" fmla="*/ 419201 w 483495"/>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19159 w 483453"/>
              <a:gd name="connsiteY0" fmla="*/ 6727 h 279113"/>
              <a:gd name="connsiteX1" fmla="*/ 483453 w 483453"/>
              <a:gd name="connsiteY1" fmla="*/ 4346 h 279113"/>
              <a:gd name="connsiteX2" fmla="*/ 481071 w 483453"/>
              <a:gd name="connsiteY2" fmla="*/ 35302 h 279113"/>
              <a:gd name="connsiteX3" fmla="*/ 469165 w 483453"/>
              <a:gd name="connsiteY3" fmla="*/ 92452 h 279113"/>
              <a:gd name="connsiteX4" fmla="*/ 423921 w 483453"/>
              <a:gd name="connsiteY4" fmla="*/ 142458 h 279113"/>
              <a:gd name="connsiteX5" fmla="*/ 307240 w 483453"/>
              <a:gd name="connsiteY5" fmla="*/ 209133 h 279113"/>
              <a:gd name="connsiteX6" fmla="*/ 173890 w 483453"/>
              <a:gd name="connsiteY6" fmla="*/ 259140 h 279113"/>
              <a:gd name="connsiteX7" fmla="*/ 42922 w 483453"/>
              <a:gd name="connsiteY7" fmla="*/ 278190 h 279113"/>
              <a:gd name="connsiteX8" fmla="*/ 59 w 483453"/>
              <a:gd name="connsiteY8" fmla="*/ 232946 h 279113"/>
              <a:gd name="connsiteX9" fmla="*/ 35778 w 483453"/>
              <a:gd name="connsiteY9" fmla="*/ 178177 h 279113"/>
              <a:gd name="connsiteX10" fmla="*/ 119121 w 483453"/>
              <a:gd name="connsiteY10" fmla="*/ 137696 h 279113"/>
              <a:gd name="connsiteX11" fmla="*/ 154840 w 483453"/>
              <a:gd name="connsiteY11" fmla="*/ 140077 h 279113"/>
              <a:gd name="connsiteX12" fmla="*/ 131027 w 483453"/>
              <a:gd name="connsiteY12" fmla="*/ 163889 h 279113"/>
              <a:gd name="connsiteX13" fmla="*/ 76259 w 483453"/>
              <a:gd name="connsiteY13" fmla="*/ 197227 h 279113"/>
              <a:gd name="connsiteX14" fmla="*/ 128646 w 483453"/>
              <a:gd name="connsiteY14" fmla="*/ 206752 h 279113"/>
              <a:gd name="connsiteX15" fmla="*/ 261996 w 483453"/>
              <a:gd name="connsiteY15" fmla="*/ 156746 h 279113"/>
              <a:gd name="connsiteX16" fmla="*/ 381059 w 483453"/>
              <a:gd name="connsiteY16" fmla="*/ 90071 h 279113"/>
              <a:gd name="connsiteX17" fmla="*/ 419159 w 483453"/>
              <a:gd name="connsiteY17" fmla="*/ 6727 h 279113"/>
              <a:gd name="connsiteX0" fmla="*/ 440590 w 483453"/>
              <a:gd name="connsiteY0" fmla="*/ 8494 h 276117"/>
              <a:gd name="connsiteX1" fmla="*/ 483453 w 483453"/>
              <a:gd name="connsiteY1" fmla="*/ 1350 h 276117"/>
              <a:gd name="connsiteX2" fmla="*/ 481071 w 483453"/>
              <a:gd name="connsiteY2" fmla="*/ 32306 h 276117"/>
              <a:gd name="connsiteX3" fmla="*/ 469165 w 483453"/>
              <a:gd name="connsiteY3" fmla="*/ 89456 h 276117"/>
              <a:gd name="connsiteX4" fmla="*/ 423921 w 483453"/>
              <a:gd name="connsiteY4" fmla="*/ 139462 h 276117"/>
              <a:gd name="connsiteX5" fmla="*/ 307240 w 483453"/>
              <a:gd name="connsiteY5" fmla="*/ 206137 h 276117"/>
              <a:gd name="connsiteX6" fmla="*/ 173890 w 483453"/>
              <a:gd name="connsiteY6" fmla="*/ 256144 h 276117"/>
              <a:gd name="connsiteX7" fmla="*/ 42922 w 483453"/>
              <a:gd name="connsiteY7" fmla="*/ 275194 h 276117"/>
              <a:gd name="connsiteX8" fmla="*/ 59 w 483453"/>
              <a:gd name="connsiteY8" fmla="*/ 229950 h 276117"/>
              <a:gd name="connsiteX9" fmla="*/ 35778 w 483453"/>
              <a:gd name="connsiteY9" fmla="*/ 175181 h 276117"/>
              <a:gd name="connsiteX10" fmla="*/ 119121 w 483453"/>
              <a:gd name="connsiteY10" fmla="*/ 134700 h 276117"/>
              <a:gd name="connsiteX11" fmla="*/ 154840 w 483453"/>
              <a:gd name="connsiteY11" fmla="*/ 137081 h 276117"/>
              <a:gd name="connsiteX12" fmla="*/ 131027 w 483453"/>
              <a:gd name="connsiteY12" fmla="*/ 160893 h 276117"/>
              <a:gd name="connsiteX13" fmla="*/ 76259 w 483453"/>
              <a:gd name="connsiteY13" fmla="*/ 194231 h 276117"/>
              <a:gd name="connsiteX14" fmla="*/ 128646 w 483453"/>
              <a:gd name="connsiteY14" fmla="*/ 203756 h 276117"/>
              <a:gd name="connsiteX15" fmla="*/ 261996 w 483453"/>
              <a:gd name="connsiteY15" fmla="*/ 153750 h 276117"/>
              <a:gd name="connsiteX16" fmla="*/ 381059 w 483453"/>
              <a:gd name="connsiteY16" fmla="*/ 87075 h 276117"/>
              <a:gd name="connsiteX17" fmla="*/ 440590 w 483453"/>
              <a:gd name="connsiteY17" fmla="*/ 8494 h 276117"/>
              <a:gd name="connsiteX0" fmla="*/ 440590 w 483453"/>
              <a:gd name="connsiteY0" fmla="*/ 7207 h 274830"/>
              <a:gd name="connsiteX1" fmla="*/ 483453 w 483453"/>
              <a:gd name="connsiteY1" fmla="*/ 63 h 274830"/>
              <a:gd name="connsiteX2" fmla="*/ 481071 w 483453"/>
              <a:gd name="connsiteY2" fmla="*/ 31019 h 274830"/>
              <a:gd name="connsiteX3" fmla="*/ 469165 w 483453"/>
              <a:gd name="connsiteY3" fmla="*/ 88169 h 274830"/>
              <a:gd name="connsiteX4" fmla="*/ 423921 w 483453"/>
              <a:gd name="connsiteY4" fmla="*/ 138175 h 274830"/>
              <a:gd name="connsiteX5" fmla="*/ 307240 w 483453"/>
              <a:gd name="connsiteY5" fmla="*/ 204850 h 274830"/>
              <a:gd name="connsiteX6" fmla="*/ 173890 w 483453"/>
              <a:gd name="connsiteY6" fmla="*/ 254857 h 274830"/>
              <a:gd name="connsiteX7" fmla="*/ 42922 w 483453"/>
              <a:gd name="connsiteY7" fmla="*/ 273907 h 274830"/>
              <a:gd name="connsiteX8" fmla="*/ 59 w 483453"/>
              <a:gd name="connsiteY8" fmla="*/ 228663 h 274830"/>
              <a:gd name="connsiteX9" fmla="*/ 35778 w 483453"/>
              <a:gd name="connsiteY9" fmla="*/ 173894 h 274830"/>
              <a:gd name="connsiteX10" fmla="*/ 119121 w 483453"/>
              <a:gd name="connsiteY10" fmla="*/ 133413 h 274830"/>
              <a:gd name="connsiteX11" fmla="*/ 154840 w 483453"/>
              <a:gd name="connsiteY11" fmla="*/ 135794 h 274830"/>
              <a:gd name="connsiteX12" fmla="*/ 131027 w 483453"/>
              <a:gd name="connsiteY12" fmla="*/ 159606 h 274830"/>
              <a:gd name="connsiteX13" fmla="*/ 76259 w 483453"/>
              <a:gd name="connsiteY13" fmla="*/ 192944 h 274830"/>
              <a:gd name="connsiteX14" fmla="*/ 128646 w 483453"/>
              <a:gd name="connsiteY14" fmla="*/ 202469 h 274830"/>
              <a:gd name="connsiteX15" fmla="*/ 261996 w 483453"/>
              <a:gd name="connsiteY15" fmla="*/ 152463 h 274830"/>
              <a:gd name="connsiteX16" fmla="*/ 381059 w 483453"/>
              <a:gd name="connsiteY16" fmla="*/ 85788 h 274830"/>
              <a:gd name="connsiteX17" fmla="*/ 438209 w 483453"/>
              <a:gd name="connsiteY17" fmla="*/ 64357 h 274830"/>
              <a:gd name="connsiteX18" fmla="*/ 440590 w 483453"/>
              <a:gd name="connsiteY18" fmla="*/ 7207 h 274830"/>
              <a:gd name="connsiteX0" fmla="*/ 440590 w 483453"/>
              <a:gd name="connsiteY0" fmla="*/ 7144 h 274767"/>
              <a:gd name="connsiteX1" fmla="*/ 483453 w 483453"/>
              <a:gd name="connsiteY1" fmla="*/ 0 h 274767"/>
              <a:gd name="connsiteX2" fmla="*/ 481071 w 483453"/>
              <a:gd name="connsiteY2" fmla="*/ 30956 h 274767"/>
              <a:gd name="connsiteX3" fmla="*/ 469165 w 483453"/>
              <a:gd name="connsiteY3" fmla="*/ 88106 h 274767"/>
              <a:gd name="connsiteX4" fmla="*/ 423921 w 483453"/>
              <a:gd name="connsiteY4" fmla="*/ 138112 h 274767"/>
              <a:gd name="connsiteX5" fmla="*/ 307240 w 483453"/>
              <a:gd name="connsiteY5" fmla="*/ 204787 h 274767"/>
              <a:gd name="connsiteX6" fmla="*/ 173890 w 483453"/>
              <a:gd name="connsiteY6" fmla="*/ 254794 h 274767"/>
              <a:gd name="connsiteX7" fmla="*/ 42922 w 483453"/>
              <a:gd name="connsiteY7" fmla="*/ 273844 h 274767"/>
              <a:gd name="connsiteX8" fmla="*/ 59 w 483453"/>
              <a:gd name="connsiteY8" fmla="*/ 228600 h 274767"/>
              <a:gd name="connsiteX9" fmla="*/ 35778 w 483453"/>
              <a:gd name="connsiteY9" fmla="*/ 173831 h 274767"/>
              <a:gd name="connsiteX10" fmla="*/ 119121 w 483453"/>
              <a:gd name="connsiteY10" fmla="*/ 133350 h 274767"/>
              <a:gd name="connsiteX11" fmla="*/ 154840 w 483453"/>
              <a:gd name="connsiteY11" fmla="*/ 135731 h 274767"/>
              <a:gd name="connsiteX12" fmla="*/ 131027 w 483453"/>
              <a:gd name="connsiteY12" fmla="*/ 159543 h 274767"/>
              <a:gd name="connsiteX13" fmla="*/ 76259 w 483453"/>
              <a:gd name="connsiteY13" fmla="*/ 192881 h 274767"/>
              <a:gd name="connsiteX14" fmla="*/ 128646 w 483453"/>
              <a:gd name="connsiteY14" fmla="*/ 202406 h 274767"/>
              <a:gd name="connsiteX15" fmla="*/ 261996 w 483453"/>
              <a:gd name="connsiteY15" fmla="*/ 152400 h 274767"/>
              <a:gd name="connsiteX16" fmla="*/ 381059 w 483453"/>
              <a:gd name="connsiteY16" fmla="*/ 85725 h 274767"/>
              <a:gd name="connsiteX17" fmla="*/ 423921 w 483453"/>
              <a:gd name="connsiteY17" fmla="*/ 47625 h 274767"/>
              <a:gd name="connsiteX18" fmla="*/ 440590 w 483453"/>
              <a:gd name="connsiteY18" fmla="*/ 7144 h 274767"/>
              <a:gd name="connsiteX0" fmla="*/ 433447 w 483453"/>
              <a:gd name="connsiteY0" fmla="*/ 7144 h 274767"/>
              <a:gd name="connsiteX1" fmla="*/ 483453 w 483453"/>
              <a:gd name="connsiteY1" fmla="*/ 0 h 274767"/>
              <a:gd name="connsiteX2" fmla="*/ 481071 w 483453"/>
              <a:gd name="connsiteY2" fmla="*/ 30956 h 274767"/>
              <a:gd name="connsiteX3" fmla="*/ 469165 w 483453"/>
              <a:gd name="connsiteY3" fmla="*/ 88106 h 274767"/>
              <a:gd name="connsiteX4" fmla="*/ 423921 w 483453"/>
              <a:gd name="connsiteY4" fmla="*/ 138112 h 274767"/>
              <a:gd name="connsiteX5" fmla="*/ 307240 w 483453"/>
              <a:gd name="connsiteY5" fmla="*/ 204787 h 274767"/>
              <a:gd name="connsiteX6" fmla="*/ 173890 w 483453"/>
              <a:gd name="connsiteY6" fmla="*/ 254794 h 274767"/>
              <a:gd name="connsiteX7" fmla="*/ 42922 w 483453"/>
              <a:gd name="connsiteY7" fmla="*/ 273844 h 274767"/>
              <a:gd name="connsiteX8" fmla="*/ 59 w 483453"/>
              <a:gd name="connsiteY8" fmla="*/ 228600 h 274767"/>
              <a:gd name="connsiteX9" fmla="*/ 35778 w 483453"/>
              <a:gd name="connsiteY9" fmla="*/ 173831 h 274767"/>
              <a:gd name="connsiteX10" fmla="*/ 119121 w 483453"/>
              <a:gd name="connsiteY10" fmla="*/ 133350 h 274767"/>
              <a:gd name="connsiteX11" fmla="*/ 154840 w 483453"/>
              <a:gd name="connsiteY11" fmla="*/ 135731 h 274767"/>
              <a:gd name="connsiteX12" fmla="*/ 131027 w 483453"/>
              <a:gd name="connsiteY12" fmla="*/ 159543 h 274767"/>
              <a:gd name="connsiteX13" fmla="*/ 76259 w 483453"/>
              <a:gd name="connsiteY13" fmla="*/ 192881 h 274767"/>
              <a:gd name="connsiteX14" fmla="*/ 128646 w 483453"/>
              <a:gd name="connsiteY14" fmla="*/ 202406 h 274767"/>
              <a:gd name="connsiteX15" fmla="*/ 261996 w 483453"/>
              <a:gd name="connsiteY15" fmla="*/ 152400 h 274767"/>
              <a:gd name="connsiteX16" fmla="*/ 381059 w 483453"/>
              <a:gd name="connsiteY16" fmla="*/ 85725 h 274767"/>
              <a:gd name="connsiteX17" fmla="*/ 423921 w 483453"/>
              <a:gd name="connsiteY17" fmla="*/ 47625 h 274767"/>
              <a:gd name="connsiteX18" fmla="*/ 433447 w 483453"/>
              <a:gd name="connsiteY18" fmla="*/ 7144 h 274767"/>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23921 w 483453"/>
              <a:gd name="connsiteY4" fmla="*/ 139659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14396 w 483453"/>
              <a:gd name="connsiteY4" fmla="*/ 120609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14"/>
              <a:gd name="connsiteX1" fmla="*/ 483453 w 483453"/>
              <a:gd name="connsiteY1" fmla="*/ 1547 h 276314"/>
              <a:gd name="connsiteX2" fmla="*/ 481071 w 483453"/>
              <a:gd name="connsiteY2" fmla="*/ 32503 h 276314"/>
              <a:gd name="connsiteX3" fmla="*/ 469165 w 483453"/>
              <a:gd name="connsiteY3" fmla="*/ 89653 h 276314"/>
              <a:gd name="connsiteX4" fmla="*/ 431064 w 483453"/>
              <a:gd name="connsiteY4" fmla="*/ 125372 h 276314"/>
              <a:gd name="connsiteX5" fmla="*/ 307240 w 483453"/>
              <a:gd name="connsiteY5" fmla="*/ 206334 h 276314"/>
              <a:gd name="connsiteX6" fmla="*/ 173890 w 483453"/>
              <a:gd name="connsiteY6" fmla="*/ 256341 h 276314"/>
              <a:gd name="connsiteX7" fmla="*/ 42922 w 483453"/>
              <a:gd name="connsiteY7" fmla="*/ 275391 h 276314"/>
              <a:gd name="connsiteX8" fmla="*/ 59 w 483453"/>
              <a:gd name="connsiteY8" fmla="*/ 230147 h 276314"/>
              <a:gd name="connsiteX9" fmla="*/ 35778 w 483453"/>
              <a:gd name="connsiteY9" fmla="*/ 175378 h 276314"/>
              <a:gd name="connsiteX10" fmla="*/ 119121 w 483453"/>
              <a:gd name="connsiteY10" fmla="*/ 134897 h 276314"/>
              <a:gd name="connsiteX11" fmla="*/ 154840 w 483453"/>
              <a:gd name="connsiteY11" fmla="*/ 137278 h 276314"/>
              <a:gd name="connsiteX12" fmla="*/ 131027 w 483453"/>
              <a:gd name="connsiteY12" fmla="*/ 161090 h 276314"/>
              <a:gd name="connsiteX13" fmla="*/ 76259 w 483453"/>
              <a:gd name="connsiteY13" fmla="*/ 194428 h 276314"/>
              <a:gd name="connsiteX14" fmla="*/ 128646 w 483453"/>
              <a:gd name="connsiteY14" fmla="*/ 203953 h 276314"/>
              <a:gd name="connsiteX15" fmla="*/ 261996 w 483453"/>
              <a:gd name="connsiteY15" fmla="*/ 153947 h 276314"/>
              <a:gd name="connsiteX16" fmla="*/ 381059 w 483453"/>
              <a:gd name="connsiteY16" fmla="*/ 87272 h 276314"/>
              <a:gd name="connsiteX17" fmla="*/ 423921 w 483453"/>
              <a:gd name="connsiteY17" fmla="*/ 49172 h 276314"/>
              <a:gd name="connsiteX18" fmla="*/ 428685 w 483453"/>
              <a:gd name="connsiteY18" fmla="*/ 3929 h 276314"/>
              <a:gd name="connsiteX0" fmla="*/ 428685 w 483453"/>
              <a:gd name="connsiteY0" fmla="*/ 3929 h 276359"/>
              <a:gd name="connsiteX1" fmla="*/ 483453 w 483453"/>
              <a:gd name="connsiteY1" fmla="*/ 1547 h 276359"/>
              <a:gd name="connsiteX2" fmla="*/ 481071 w 483453"/>
              <a:gd name="connsiteY2" fmla="*/ 32503 h 276359"/>
              <a:gd name="connsiteX3" fmla="*/ 469165 w 483453"/>
              <a:gd name="connsiteY3" fmla="*/ 89653 h 276359"/>
              <a:gd name="connsiteX4" fmla="*/ 431064 w 483453"/>
              <a:gd name="connsiteY4" fmla="*/ 125372 h 276359"/>
              <a:gd name="connsiteX5" fmla="*/ 304859 w 483453"/>
              <a:gd name="connsiteY5" fmla="*/ 201571 h 276359"/>
              <a:gd name="connsiteX6" fmla="*/ 173890 w 483453"/>
              <a:gd name="connsiteY6" fmla="*/ 256341 h 276359"/>
              <a:gd name="connsiteX7" fmla="*/ 42922 w 483453"/>
              <a:gd name="connsiteY7" fmla="*/ 275391 h 276359"/>
              <a:gd name="connsiteX8" fmla="*/ 59 w 483453"/>
              <a:gd name="connsiteY8" fmla="*/ 230147 h 276359"/>
              <a:gd name="connsiteX9" fmla="*/ 35778 w 483453"/>
              <a:gd name="connsiteY9" fmla="*/ 175378 h 276359"/>
              <a:gd name="connsiteX10" fmla="*/ 119121 w 483453"/>
              <a:gd name="connsiteY10" fmla="*/ 134897 h 276359"/>
              <a:gd name="connsiteX11" fmla="*/ 154840 w 483453"/>
              <a:gd name="connsiteY11" fmla="*/ 137278 h 276359"/>
              <a:gd name="connsiteX12" fmla="*/ 131027 w 483453"/>
              <a:gd name="connsiteY12" fmla="*/ 161090 h 276359"/>
              <a:gd name="connsiteX13" fmla="*/ 76259 w 483453"/>
              <a:gd name="connsiteY13" fmla="*/ 194428 h 276359"/>
              <a:gd name="connsiteX14" fmla="*/ 128646 w 483453"/>
              <a:gd name="connsiteY14" fmla="*/ 203953 h 276359"/>
              <a:gd name="connsiteX15" fmla="*/ 261996 w 483453"/>
              <a:gd name="connsiteY15" fmla="*/ 153947 h 276359"/>
              <a:gd name="connsiteX16" fmla="*/ 381059 w 483453"/>
              <a:gd name="connsiteY16" fmla="*/ 87272 h 276359"/>
              <a:gd name="connsiteX17" fmla="*/ 423921 w 483453"/>
              <a:gd name="connsiteY17" fmla="*/ 49172 h 276359"/>
              <a:gd name="connsiteX18" fmla="*/ 428685 w 483453"/>
              <a:gd name="connsiteY18" fmla="*/ 3929 h 276359"/>
              <a:gd name="connsiteX0" fmla="*/ 428685 w 483453"/>
              <a:gd name="connsiteY0" fmla="*/ 3929 h 275924"/>
              <a:gd name="connsiteX1" fmla="*/ 483453 w 483453"/>
              <a:gd name="connsiteY1" fmla="*/ 1547 h 275924"/>
              <a:gd name="connsiteX2" fmla="*/ 481071 w 483453"/>
              <a:gd name="connsiteY2" fmla="*/ 32503 h 275924"/>
              <a:gd name="connsiteX3" fmla="*/ 469165 w 483453"/>
              <a:gd name="connsiteY3" fmla="*/ 89653 h 275924"/>
              <a:gd name="connsiteX4" fmla="*/ 431064 w 483453"/>
              <a:gd name="connsiteY4" fmla="*/ 125372 h 275924"/>
              <a:gd name="connsiteX5" fmla="*/ 304859 w 483453"/>
              <a:gd name="connsiteY5" fmla="*/ 201571 h 275924"/>
              <a:gd name="connsiteX6" fmla="*/ 176271 w 483453"/>
              <a:gd name="connsiteY6" fmla="*/ 251578 h 275924"/>
              <a:gd name="connsiteX7" fmla="*/ 42922 w 483453"/>
              <a:gd name="connsiteY7" fmla="*/ 275391 h 275924"/>
              <a:gd name="connsiteX8" fmla="*/ 59 w 483453"/>
              <a:gd name="connsiteY8" fmla="*/ 230147 h 275924"/>
              <a:gd name="connsiteX9" fmla="*/ 35778 w 483453"/>
              <a:gd name="connsiteY9" fmla="*/ 175378 h 275924"/>
              <a:gd name="connsiteX10" fmla="*/ 119121 w 483453"/>
              <a:gd name="connsiteY10" fmla="*/ 134897 h 275924"/>
              <a:gd name="connsiteX11" fmla="*/ 154840 w 483453"/>
              <a:gd name="connsiteY11" fmla="*/ 137278 h 275924"/>
              <a:gd name="connsiteX12" fmla="*/ 131027 w 483453"/>
              <a:gd name="connsiteY12" fmla="*/ 161090 h 275924"/>
              <a:gd name="connsiteX13" fmla="*/ 76259 w 483453"/>
              <a:gd name="connsiteY13" fmla="*/ 194428 h 275924"/>
              <a:gd name="connsiteX14" fmla="*/ 128646 w 483453"/>
              <a:gd name="connsiteY14" fmla="*/ 203953 h 275924"/>
              <a:gd name="connsiteX15" fmla="*/ 261996 w 483453"/>
              <a:gd name="connsiteY15" fmla="*/ 153947 h 275924"/>
              <a:gd name="connsiteX16" fmla="*/ 381059 w 483453"/>
              <a:gd name="connsiteY16" fmla="*/ 87272 h 275924"/>
              <a:gd name="connsiteX17" fmla="*/ 423921 w 483453"/>
              <a:gd name="connsiteY17" fmla="*/ 49172 h 275924"/>
              <a:gd name="connsiteX18" fmla="*/ 428685 w 483453"/>
              <a:gd name="connsiteY18" fmla="*/ 3929 h 275924"/>
              <a:gd name="connsiteX0" fmla="*/ 428835 w 483603"/>
              <a:gd name="connsiteY0" fmla="*/ 3929 h 271308"/>
              <a:gd name="connsiteX1" fmla="*/ 483603 w 483603"/>
              <a:gd name="connsiteY1" fmla="*/ 1547 h 271308"/>
              <a:gd name="connsiteX2" fmla="*/ 481221 w 483603"/>
              <a:gd name="connsiteY2" fmla="*/ 32503 h 271308"/>
              <a:gd name="connsiteX3" fmla="*/ 469315 w 483603"/>
              <a:gd name="connsiteY3" fmla="*/ 89653 h 271308"/>
              <a:gd name="connsiteX4" fmla="*/ 431214 w 483603"/>
              <a:gd name="connsiteY4" fmla="*/ 125372 h 271308"/>
              <a:gd name="connsiteX5" fmla="*/ 305009 w 483603"/>
              <a:gd name="connsiteY5" fmla="*/ 201571 h 271308"/>
              <a:gd name="connsiteX6" fmla="*/ 176421 w 483603"/>
              <a:gd name="connsiteY6" fmla="*/ 251578 h 271308"/>
              <a:gd name="connsiteX7" fmla="*/ 50216 w 483603"/>
              <a:gd name="connsiteY7" fmla="*/ 270629 h 271308"/>
              <a:gd name="connsiteX8" fmla="*/ 209 w 483603"/>
              <a:gd name="connsiteY8" fmla="*/ 230147 h 271308"/>
              <a:gd name="connsiteX9" fmla="*/ 35928 w 483603"/>
              <a:gd name="connsiteY9" fmla="*/ 175378 h 271308"/>
              <a:gd name="connsiteX10" fmla="*/ 119271 w 483603"/>
              <a:gd name="connsiteY10" fmla="*/ 134897 h 271308"/>
              <a:gd name="connsiteX11" fmla="*/ 154990 w 483603"/>
              <a:gd name="connsiteY11" fmla="*/ 137278 h 271308"/>
              <a:gd name="connsiteX12" fmla="*/ 131177 w 483603"/>
              <a:gd name="connsiteY12" fmla="*/ 161090 h 271308"/>
              <a:gd name="connsiteX13" fmla="*/ 76409 w 483603"/>
              <a:gd name="connsiteY13" fmla="*/ 194428 h 271308"/>
              <a:gd name="connsiteX14" fmla="*/ 128796 w 483603"/>
              <a:gd name="connsiteY14" fmla="*/ 203953 h 271308"/>
              <a:gd name="connsiteX15" fmla="*/ 262146 w 483603"/>
              <a:gd name="connsiteY15" fmla="*/ 153947 h 271308"/>
              <a:gd name="connsiteX16" fmla="*/ 381209 w 483603"/>
              <a:gd name="connsiteY16" fmla="*/ 87272 h 271308"/>
              <a:gd name="connsiteX17" fmla="*/ 424071 w 483603"/>
              <a:gd name="connsiteY17" fmla="*/ 49172 h 271308"/>
              <a:gd name="connsiteX18" fmla="*/ 428835 w 483603"/>
              <a:gd name="connsiteY18" fmla="*/ 3929 h 271308"/>
              <a:gd name="connsiteX0" fmla="*/ 428835 w 483603"/>
              <a:gd name="connsiteY0" fmla="*/ 3929 h 271308"/>
              <a:gd name="connsiteX1" fmla="*/ 483603 w 483603"/>
              <a:gd name="connsiteY1" fmla="*/ 1547 h 271308"/>
              <a:gd name="connsiteX2" fmla="*/ 481221 w 483603"/>
              <a:gd name="connsiteY2" fmla="*/ 53934 h 271308"/>
              <a:gd name="connsiteX3" fmla="*/ 469315 w 483603"/>
              <a:gd name="connsiteY3" fmla="*/ 89653 h 271308"/>
              <a:gd name="connsiteX4" fmla="*/ 431214 w 483603"/>
              <a:gd name="connsiteY4" fmla="*/ 125372 h 271308"/>
              <a:gd name="connsiteX5" fmla="*/ 305009 w 483603"/>
              <a:gd name="connsiteY5" fmla="*/ 201571 h 271308"/>
              <a:gd name="connsiteX6" fmla="*/ 176421 w 483603"/>
              <a:gd name="connsiteY6" fmla="*/ 251578 h 271308"/>
              <a:gd name="connsiteX7" fmla="*/ 50216 w 483603"/>
              <a:gd name="connsiteY7" fmla="*/ 270629 h 271308"/>
              <a:gd name="connsiteX8" fmla="*/ 209 w 483603"/>
              <a:gd name="connsiteY8" fmla="*/ 230147 h 271308"/>
              <a:gd name="connsiteX9" fmla="*/ 35928 w 483603"/>
              <a:gd name="connsiteY9" fmla="*/ 175378 h 271308"/>
              <a:gd name="connsiteX10" fmla="*/ 119271 w 483603"/>
              <a:gd name="connsiteY10" fmla="*/ 134897 h 271308"/>
              <a:gd name="connsiteX11" fmla="*/ 154990 w 483603"/>
              <a:gd name="connsiteY11" fmla="*/ 137278 h 271308"/>
              <a:gd name="connsiteX12" fmla="*/ 131177 w 483603"/>
              <a:gd name="connsiteY12" fmla="*/ 161090 h 271308"/>
              <a:gd name="connsiteX13" fmla="*/ 76409 w 483603"/>
              <a:gd name="connsiteY13" fmla="*/ 194428 h 271308"/>
              <a:gd name="connsiteX14" fmla="*/ 128796 w 483603"/>
              <a:gd name="connsiteY14" fmla="*/ 203953 h 271308"/>
              <a:gd name="connsiteX15" fmla="*/ 262146 w 483603"/>
              <a:gd name="connsiteY15" fmla="*/ 153947 h 271308"/>
              <a:gd name="connsiteX16" fmla="*/ 381209 w 483603"/>
              <a:gd name="connsiteY16" fmla="*/ 87272 h 271308"/>
              <a:gd name="connsiteX17" fmla="*/ 424071 w 483603"/>
              <a:gd name="connsiteY17" fmla="*/ 49172 h 271308"/>
              <a:gd name="connsiteX18" fmla="*/ 428835 w 483603"/>
              <a:gd name="connsiteY18" fmla="*/ 3929 h 271308"/>
              <a:gd name="connsiteX0" fmla="*/ 428835 w 483603"/>
              <a:gd name="connsiteY0" fmla="*/ 3584 h 270963"/>
              <a:gd name="connsiteX1" fmla="*/ 483603 w 483603"/>
              <a:gd name="connsiteY1" fmla="*/ 1202 h 270963"/>
              <a:gd name="connsiteX2" fmla="*/ 481221 w 483603"/>
              <a:gd name="connsiteY2" fmla="*/ 53589 h 270963"/>
              <a:gd name="connsiteX3" fmla="*/ 469315 w 483603"/>
              <a:gd name="connsiteY3" fmla="*/ 89308 h 270963"/>
              <a:gd name="connsiteX4" fmla="*/ 431214 w 483603"/>
              <a:gd name="connsiteY4" fmla="*/ 125027 h 270963"/>
              <a:gd name="connsiteX5" fmla="*/ 305009 w 483603"/>
              <a:gd name="connsiteY5" fmla="*/ 201226 h 270963"/>
              <a:gd name="connsiteX6" fmla="*/ 176421 w 483603"/>
              <a:gd name="connsiteY6" fmla="*/ 251233 h 270963"/>
              <a:gd name="connsiteX7" fmla="*/ 50216 w 483603"/>
              <a:gd name="connsiteY7" fmla="*/ 270284 h 270963"/>
              <a:gd name="connsiteX8" fmla="*/ 209 w 483603"/>
              <a:gd name="connsiteY8" fmla="*/ 229802 h 270963"/>
              <a:gd name="connsiteX9" fmla="*/ 35928 w 483603"/>
              <a:gd name="connsiteY9" fmla="*/ 175033 h 270963"/>
              <a:gd name="connsiteX10" fmla="*/ 119271 w 483603"/>
              <a:gd name="connsiteY10" fmla="*/ 134552 h 270963"/>
              <a:gd name="connsiteX11" fmla="*/ 154990 w 483603"/>
              <a:gd name="connsiteY11" fmla="*/ 136933 h 270963"/>
              <a:gd name="connsiteX12" fmla="*/ 131177 w 483603"/>
              <a:gd name="connsiteY12" fmla="*/ 160745 h 270963"/>
              <a:gd name="connsiteX13" fmla="*/ 76409 w 483603"/>
              <a:gd name="connsiteY13" fmla="*/ 194083 h 270963"/>
              <a:gd name="connsiteX14" fmla="*/ 128796 w 483603"/>
              <a:gd name="connsiteY14" fmla="*/ 203608 h 270963"/>
              <a:gd name="connsiteX15" fmla="*/ 262146 w 483603"/>
              <a:gd name="connsiteY15" fmla="*/ 153602 h 270963"/>
              <a:gd name="connsiteX16" fmla="*/ 381209 w 483603"/>
              <a:gd name="connsiteY16" fmla="*/ 86927 h 270963"/>
              <a:gd name="connsiteX17" fmla="*/ 424071 w 483603"/>
              <a:gd name="connsiteY17" fmla="*/ 44064 h 270963"/>
              <a:gd name="connsiteX18" fmla="*/ 428835 w 483603"/>
              <a:gd name="connsiteY18" fmla="*/ 3584 h 270963"/>
              <a:gd name="connsiteX0" fmla="*/ 428835 w 483603"/>
              <a:gd name="connsiteY0" fmla="*/ 3584 h 271579"/>
              <a:gd name="connsiteX1" fmla="*/ 483603 w 483603"/>
              <a:gd name="connsiteY1" fmla="*/ 1202 h 271579"/>
              <a:gd name="connsiteX2" fmla="*/ 481221 w 483603"/>
              <a:gd name="connsiteY2" fmla="*/ 53589 h 271579"/>
              <a:gd name="connsiteX3" fmla="*/ 469315 w 483603"/>
              <a:gd name="connsiteY3" fmla="*/ 89308 h 271579"/>
              <a:gd name="connsiteX4" fmla="*/ 431214 w 483603"/>
              <a:gd name="connsiteY4" fmla="*/ 125027 h 271579"/>
              <a:gd name="connsiteX5" fmla="*/ 305009 w 483603"/>
              <a:gd name="connsiteY5" fmla="*/ 201226 h 271579"/>
              <a:gd name="connsiteX6" fmla="*/ 183565 w 483603"/>
              <a:gd name="connsiteY6" fmla="*/ 255995 h 271579"/>
              <a:gd name="connsiteX7" fmla="*/ 50216 w 483603"/>
              <a:gd name="connsiteY7" fmla="*/ 270284 h 271579"/>
              <a:gd name="connsiteX8" fmla="*/ 209 w 483603"/>
              <a:gd name="connsiteY8" fmla="*/ 229802 h 271579"/>
              <a:gd name="connsiteX9" fmla="*/ 35928 w 483603"/>
              <a:gd name="connsiteY9" fmla="*/ 175033 h 271579"/>
              <a:gd name="connsiteX10" fmla="*/ 119271 w 483603"/>
              <a:gd name="connsiteY10" fmla="*/ 134552 h 271579"/>
              <a:gd name="connsiteX11" fmla="*/ 154990 w 483603"/>
              <a:gd name="connsiteY11" fmla="*/ 136933 h 271579"/>
              <a:gd name="connsiteX12" fmla="*/ 131177 w 483603"/>
              <a:gd name="connsiteY12" fmla="*/ 160745 h 271579"/>
              <a:gd name="connsiteX13" fmla="*/ 76409 w 483603"/>
              <a:gd name="connsiteY13" fmla="*/ 194083 h 271579"/>
              <a:gd name="connsiteX14" fmla="*/ 128796 w 483603"/>
              <a:gd name="connsiteY14" fmla="*/ 203608 h 271579"/>
              <a:gd name="connsiteX15" fmla="*/ 262146 w 483603"/>
              <a:gd name="connsiteY15" fmla="*/ 153602 h 271579"/>
              <a:gd name="connsiteX16" fmla="*/ 381209 w 483603"/>
              <a:gd name="connsiteY16" fmla="*/ 86927 h 271579"/>
              <a:gd name="connsiteX17" fmla="*/ 424071 w 483603"/>
              <a:gd name="connsiteY17" fmla="*/ 44064 h 271579"/>
              <a:gd name="connsiteX18" fmla="*/ 428835 w 483603"/>
              <a:gd name="connsiteY18" fmla="*/ 3584 h 271579"/>
              <a:gd name="connsiteX0" fmla="*/ 428835 w 483603"/>
              <a:gd name="connsiteY0" fmla="*/ 3584 h 271579"/>
              <a:gd name="connsiteX1" fmla="*/ 483603 w 483603"/>
              <a:gd name="connsiteY1" fmla="*/ 1202 h 271579"/>
              <a:gd name="connsiteX2" fmla="*/ 481221 w 483603"/>
              <a:gd name="connsiteY2" fmla="*/ 53589 h 271579"/>
              <a:gd name="connsiteX3" fmla="*/ 469315 w 483603"/>
              <a:gd name="connsiteY3" fmla="*/ 89308 h 271579"/>
              <a:gd name="connsiteX4" fmla="*/ 431214 w 483603"/>
              <a:gd name="connsiteY4" fmla="*/ 125027 h 271579"/>
              <a:gd name="connsiteX5" fmla="*/ 316916 w 483603"/>
              <a:gd name="connsiteY5" fmla="*/ 201226 h 271579"/>
              <a:gd name="connsiteX6" fmla="*/ 183565 w 483603"/>
              <a:gd name="connsiteY6" fmla="*/ 255995 h 271579"/>
              <a:gd name="connsiteX7" fmla="*/ 50216 w 483603"/>
              <a:gd name="connsiteY7" fmla="*/ 270284 h 271579"/>
              <a:gd name="connsiteX8" fmla="*/ 209 w 483603"/>
              <a:gd name="connsiteY8" fmla="*/ 229802 h 271579"/>
              <a:gd name="connsiteX9" fmla="*/ 35928 w 483603"/>
              <a:gd name="connsiteY9" fmla="*/ 175033 h 271579"/>
              <a:gd name="connsiteX10" fmla="*/ 119271 w 483603"/>
              <a:gd name="connsiteY10" fmla="*/ 134552 h 271579"/>
              <a:gd name="connsiteX11" fmla="*/ 154990 w 483603"/>
              <a:gd name="connsiteY11" fmla="*/ 136933 h 271579"/>
              <a:gd name="connsiteX12" fmla="*/ 131177 w 483603"/>
              <a:gd name="connsiteY12" fmla="*/ 160745 h 271579"/>
              <a:gd name="connsiteX13" fmla="*/ 76409 w 483603"/>
              <a:gd name="connsiteY13" fmla="*/ 194083 h 271579"/>
              <a:gd name="connsiteX14" fmla="*/ 128796 w 483603"/>
              <a:gd name="connsiteY14" fmla="*/ 203608 h 271579"/>
              <a:gd name="connsiteX15" fmla="*/ 262146 w 483603"/>
              <a:gd name="connsiteY15" fmla="*/ 153602 h 271579"/>
              <a:gd name="connsiteX16" fmla="*/ 381209 w 483603"/>
              <a:gd name="connsiteY16" fmla="*/ 86927 h 271579"/>
              <a:gd name="connsiteX17" fmla="*/ 424071 w 483603"/>
              <a:gd name="connsiteY17" fmla="*/ 44064 h 271579"/>
              <a:gd name="connsiteX18" fmla="*/ 428835 w 483603"/>
              <a:gd name="connsiteY18" fmla="*/ 3584 h 271579"/>
              <a:gd name="connsiteX0" fmla="*/ 428835 w 483603"/>
              <a:gd name="connsiteY0" fmla="*/ 3755 h 271750"/>
              <a:gd name="connsiteX1" fmla="*/ 483603 w 483603"/>
              <a:gd name="connsiteY1" fmla="*/ 1373 h 271750"/>
              <a:gd name="connsiteX2" fmla="*/ 481221 w 483603"/>
              <a:gd name="connsiteY2" fmla="*/ 53760 h 271750"/>
              <a:gd name="connsiteX3" fmla="*/ 469315 w 483603"/>
              <a:gd name="connsiteY3" fmla="*/ 89479 h 271750"/>
              <a:gd name="connsiteX4" fmla="*/ 431214 w 483603"/>
              <a:gd name="connsiteY4" fmla="*/ 125198 h 271750"/>
              <a:gd name="connsiteX5" fmla="*/ 316916 w 483603"/>
              <a:gd name="connsiteY5" fmla="*/ 201397 h 271750"/>
              <a:gd name="connsiteX6" fmla="*/ 183565 w 483603"/>
              <a:gd name="connsiteY6" fmla="*/ 256166 h 271750"/>
              <a:gd name="connsiteX7" fmla="*/ 50216 w 483603"/>
              <a:gd name="connsiteY7" fmla="*/ 270455 h 271750"/>
              <a:gd name="connsiteX8" fmla="*/ 209 w 483603"/>
              <a:gd name="connsiteY8" fmla="*/ 229973 h 271750"/>
              <a:gd name="connsiteX9" fmla="*/ 35928 w 483603"/>
              <a:gd name="connsiteY9" fmla="*/ 175204 h 271750"/>
              <a:gd name="connsiteX10" fmla="*/ 119271 w 483603"/>
              <a:gd name="connsiteY10" fmla="*/ 134723 h 271750"/>
              <a:gd name="connsiteX11" fmla="*/ 154990 w 483603"/>
              <a:gd name="connsiteY11" fmla="*/ 137104 h 271750"/>
              <a:gd name="connsiteX12" fmla="*/ 131177 w 483603"/>
              <a:gd name="connsiteY12" fmla="*/ 160916 h 271750"/>
              <a:gd name="connsiteX13" fmla="*/ 76409 w 483603"/>
              <a:gd name="connsiteY13" fmla="*/ 194254 h 271750"/>
              <a:gd name="connsiteX14" fmla="*/ 128796 w 483603"/>
              <a:gd name="connsiteY14" fmla="*/ 203779 h 271750"/>
              <a:gd name="connsiteX15" fmla="*/ 262146 w 483603"/>
              <a:gd name="connsiteY15" fmla="*/ 153773 h 271750"/>
              <a:gd name="connsiteX16" fmla="*/ 381209 w 483603"/>
              <a:gd name="connsiteY16" fmla="*/ 87098 h 271750"/>
              <a:gd name="connsiteX17" fmla="*/ 440739 w 483603"/>
              <a:gd name="connsiteY17" fmla="*/ 46616 h 271750"/>
              <a:gd name="connsiteX18" fmla="*/ 428835 w 483603"/>
              <a:gd name="connsiteY18" fmla="*/ 3755 h 271750"/>
              <a:gd name="connsiteX0" fmla="*/ 428835 w 483603"/>
              <a:gd name="connsiteY0" fmla="*/ 2399 h 270394"/>
              <a:gd name="connsiteX1" fmla="*/ 483603 w 483603"/>
              <a:gd name="connsiteY1" fmla="*/ 17 h 270394"/>
              <a:gd name="connsiteX2" fmla="*/ 481221 w 483603"/>
              <a:gd name="connsiteY2" fmla="*/ 52404 h 270394"/>
              <a:gd name="connsiteX3" fmla="*/ 469315 w 483603"/>
              <a:gd name="connsiteY3" fmla="*/ 88123 h 270394"/>
              <a:gd name="connsiteX4" fmla="*/ 431214 w 483603"/>
              <a:gd name="connsiteY4" fmla="*/ 123842 h 270394"/>
              <a:gd name="connsiteX5" fmla="*/ 316916 w 483603"/>
              <a:gd name="connsiteY5" fmla="*/ 200041 h 270394"/>
              <a:gd name="connsiteX6" fmla="*/ 183565 w 483603"/>
              <a:gd name="connsiteY6" fmla="*/ 254810 h 270394"/>
              <a:gd name="connsiteX7" fmla="*/ 50216 w 483603"/>
              <a:gd name="connsiteY7" fmla="*/ 269099 h 270394"/>
              <a:gd name="connsiteX8" fmla="*/ 209 w 483603"/>
              <a:gd name="connsiteY8" fmla="*/ 228617 h 270394"/>
              <a:gd name="connsiteX9" fmla="*/ 35928 w 483603"/>
              <a:gd name="connsiteY9" fmla="*/ 173848 h 270394"/>
              <a:gd name="connsiteX10" fmla="*/ 119271 w 483603"/>
              <a:gd name="connsiteY10" fmla="*/ 133367 h 270394"/>
              <a:gd name="connsiteX11" fmla="*/ 154990 w 483603"/>
              <a:gd name="connsiteY11" fmla="*/ 135748 h 270394"/>
              <a:gd name="connsiteX12" fmla="*/ 131177 w 483603"/>
              <a:gd name="connsiteY12" fmla="*/ 159560 h 270394"/>
              <a:gd name="connsiteX13" fmla="*/ 76409 w 483603"/>
              <a:gd name="connsiteY13" fmla="*/ 192898 h 270394"/>
              <a:gd name="connsiteX14" fmla="*/ 128796 w 483603"/>
              <a:gd name="connsiteY14" fmla="*/ 202423 h 270394"/>
              <a:gd name="connsiteX15" fmla="*/ 262146 w 483603"/>
              <a:gd name="connsiteY15" fmla="*/ 152417 h 270394"/>
              <a:gd name="connsiteX16" fmla="*/ 381209 w 483603"/>
              <a:gd name="connsiteY16" fmla="*/ 85742 h 270394"/>
              <a:gd name="connsiteX17" fmla="*/ 438358 w 483603"/>
              <a:gd name="connsiteY17" fmla="*/ 26210 h 270394"/>
              <a:gd name="connsiteX18" fmla="*/ 428835 w 483603"/>
              <a:gd name="connsiteY18" fmla="*/ 2399 h 270394"/>
              <a:gd name="connsiteX0" fmla="*/ 428835 w 483603"/>
              <a:gd name="connsiteY0" fmla="*/ 2399 h 270394"/>
              <a:gd name="connsiteX1" fmla="*/ 483603 w 483603"/>
              <a:gd name="connsiteY1" fmla="*/ 17 h 270394"/>
              <a:gd name="connsiteX2" fmla="*/ 481221 w 483603"/>
              <a:gd name="connsiteY2" fmla="*/ 52404 h 270394"/>
              <a:gd name="connsiteX3" fmla="*/ 469315 w 483603"/>
              <a:gd name="connsiteY3" fmla="*/ 88123 h 270394"/>
              <a:gd name="connsiteX4" fmla="*/ 431214 w 483603"/>
              <a:gd name="connsiteY4" fmla="*/ 123842 h 270394"/>
              <a:gd name="connsiteX5" fmla="*/ 316916 w 483603"/>
              <a:gd name="connsiteY5" fmla="*/ 200041 h 270394"/>
              <a:gd name="connsiteX6" fmla="*/ 183565 w 483603"/>
              <a:gd name="connsiteY6" fmla="*/ 254810 h 270394"/>
              <a:gd name="connsiteX7" fmla="*/ 50216 w 483603"/>
              <a:gd name="connsiteY7" fmla="*/ 269099 h 270394"/>
              <a:gd name="connsiteX8" fmla="*/ 209 w 483603"/>
              <a:gd name="connsiteY8" fmla="*/ 228617 h 270394"/>
              <a:gd name="connsiteX9" fmla="*/ 35928 w 483603"/>
              <a:gd name="connsiteY9" fmla="*/ 173848 h 270394"/>
              <a:gd name="connsiteX10" fmla="*/ 119271 w 483603"/>
              <a:gd name="connsiteY10" fmla="*/ 133367 h 270394"/>
              <a:gd name="connsiteX11" fmla="*/ 154990 w 483603"/>
              <a:gd name="connsiteY11" fmla="*/ 135748 h 270394"/>
              <a:gd name="connsiteX12" fmla="*/ 131177 w 483603"/>
              <a:gd name="connsiteY12" fmla="*/ 159560 h 270394"/>
              <a:gd name="connsiteX13" fmla="*/ 76409 w 483603"/>
              <a:gd name="connsiteY13" fmla="*/ 192898 h 270394"/>
              <a:gd name="connsiteX14" fmla="*/ 128796 w 483603"/>
              <a:gd name="connsiteY14" fmla="*/ 202423 h 270394"/>
              <a:gd name="connsiteX15" fmla="*/ 262146 w 483603"/>
              <a:gd name="connsiteY15" fmla="*/ 152417 h 270394"/>
              <a:gd name="connsiteX16" fmla="*/ 381209 w 483603"/>
              <a:gd name="connsiteY16" fmla="*/ 85742 h 270394"/>
              <a:gd name="connsiteX17" fmla="*/ 438358 w 483603"/>
              <a:gd name="connsiteY17" fmla="*/ 26210 h 270394"/>
              <a:gd name="connsiteX18" fmla="*/ 428835 w 483603"/>
              <a:gd name="connsiteY18" fmla="*/ 2399 h 270394"/>
              <a:gd name="connsiteX0" fmla="*/ 428835 w 483603"/>
              <a:gd name="connsiteY0" fmla="*/ 2897 h 270892"/>
              <a:gd name="connsiteX1" fmla="*/ 483603 w 483603"/>
              <a:gd name="connsiteY1" fmla="*/ 515 h 270892"/>
              <a:gd name="connsiteX2" fmla="*/ 481221 w 483603"/>
              <a:gd name="connsiteY2" fmla="*/ 52902 h 270892"/>
              <a:gd name="connsiteX3" fmla="*/ 469315 w 483603"/>
              <a:gd name="connsiteY3" fmla="*/ 88621 h 270892"/>
              <a:gd name="connsiteX4" fmla="*/ 431214 w 483603"/>
              <a:gd name="connsiteY4" fmla="*/ 124340 h 270892"/>
              <a:gd name="connsiteX5" fmla="*/ 316916 w 483603"/>
              <a:gd name="connsiteY5" fmla="*/ 200539 h 270892"/>
              <a:gd name="connsiteX6" fmla="*/ 183565 w 483603"/>
              <a:gd name="connsiteY6" fmla="*/ 255308 h 270892"/>
              <a:gd name="connsiteX7" fmla="*/ 50216 w 483603"/>
              <a:gd name="connsiteY7" fmla="*/ 269597 h 270892"/>
              <a:gd name="connsiteX8" fmla="*/ 209 w 483603"/>
              <a:gd name="connsiteY8" fmla="*/ 229115 h 270892"/>
              <a:gd name="connsiteX9" fmla="*/ 35928 w 483603"/>
              <a:gd name="connsiteY9" fmla="*/ 174346 h 270892"/>
              <a:gd name="connsiteX10" fmla="*/ 119271 w 483603"/>
              <a:gd name="connsiteY10" fmla="*/ 133865 h 270892"/>
              <a:gd name="connsiteX11" fmla="*/ 154990 w 483603"/>
              <a:gd name="connsiteY11" fmla="*/ 136246 h 270892"/>
              <a:gd name="connsiteX12" fmla="*/ 131177 w 483603"/>
              <a:gd name="connsiteY12" fmla="*/ 160058 h 270892"/>
              <a:gd name="connsiteX13" fmla="*/ 76409 w 483603"/>
              <a:gd name="connsiteY13" fmla="*/ 193396 h 270892"/>
              <a:gd name="connsiteX14" fmla="*/ 128796 w 483603"/>
              <a:gd name="connsiteY14" fmla="*/ 202921 h 270892"/>
              <a:gd name="connsiteX15" fmla="*/ 262146 w 483603"/>
              <a:gd name="connsiteY15" fmla="*/ 152915 h 270892"/>
              <a:gd name="connsiteX16" fmla="*/ 381209 w 483603"/>
              <a:gd name="connsiteY16" fmla="*/ 86240 h 270892"/>
              <a:gd name="connsiteX17" fmla="*/ 433596 w 483603"/>
              <a:gd name="connsiteY17" fmla="*/ 33851 h 270892"/>
              <a:gd name="connsiteX18" fmla="*/ 428835 w 483603"/>
              <a:gd name="connsiteY18" fmla="*/ 2897 h 270892"/>
              <a:gd name="connsiteX0" fmla="*/ 428835 w 483603"/>
              <a:gd name="connsiteY0" fmla="*/ 2897 h 270892"/>
              <a:gd name="connsiteX1" fmla="*/ 483603 w 483603"/>
              <a:gd name="connsiteY1" fmla="*/ 515 h 270892"/>
              <a:gd name="connsiteX2" fmla="*/ 481221 w 483603"/>
              <a:gd name="connsiteY2" fmla="*/ 52902 h 270892"/>
              <a:gd name="connsiteX3" fmla="*/ 469315 w 483603"/>
              <a:gd name="connsiteY3" fmla="*/ 88621 h 270892"/>
              <a:gd name="connsiteX4" fmla="*/ 431214 w 483603"/>
              <a:gd name="connsiteY4" fmla="*/ 124340 h 270892"/>
              <a:gd name="connsiteX5" fmla="*/ 316916 w 483603"/>
              <a:gd name="connsiteY5" fmla="*/ 200539 h 270892"/>
              <a:gd name="connsiteX6" fmla="*/ 183565 w 483603"/>
              <a:gd name="connsiteY6" fmla="*/ 255308 h 270892"/>
              <a:gd name="connsiteX7" fmla="*/ 50216 w 483603"/>
              <a:gd name="connsiteY7" fmla="*/ 269597 h 270892"/>
              <a:gd name="connsiteX8" fmla="*/ 209 w 483603"/>
              <a:gd name="connsiteY8" fmla="*/ 229115 h 270892"/>
              <a:gd name="connsiteX9" fmla="*/ 35928 w 483603"/>
              <a:gd name="connsiteY9" fmla="*/ 174346 h 270892"/>
              <a:gd name="connsiteX10" fmla="*/ 119271 w 483603"/>
              <a:gd name="connsiteY10" fmla="*/ 133865 h 270892"/>
              <a:gd name="connsiteX11" fmla="*/ 154990 w 483603"/>
              <a:gd name="connsiteY11" fmla="*/ 136246 h 270892"/>
              <a:gd name="connsiteX12" fmla="*/ 131177 w 483603"/>
              <a:gd name="connsiteY12" fmla="*/ 160058 h 270892"/>
              <a:gd name="connsiteX13" fmla="*/ 76409 w 483603"/>
              <a:gd name="connsiteY13" fmla="*/ 193396 h 270892"/>
              <a:gd name="connsiteX14" fmla="*/ 128796 w 483603"/>
              <a:gd name="connsiteY14" fmla="*/ 202921 h 270892"/>
              <a:gd name="connsiteX15" fmla="*/ 262146 w 483603"/>
              <a:gd name="connsiteY15" fmla="*/ 152915 h 270892"/>
              <a:gd name="connsiteX16" fmla="*/ 381209 w 483603"/>
              <a:gd name="connsiteY16" fmla="*/ 86240 h 270892"/>
              <a:gd name="connsiteX17" fmla="*/ 431214 w 483603"/>
              <a:gd name="connsiteY17" fmla="*/ 33851 h 270892"/>
              <a:gd name="connsiteX18" fmla="*/ 428835 w 483603"/>
              <a:gd name="connsiteY18" fmla="*/ 2897 h 270892"/>
              <a:gd name="connsiteX0" fmla="*/ 428835 w 483603"/>
              <a:gd name="connsiteY0" fmla="*/ 4276 h 272271"/>
              <a:gd name="connsiteX1" fmla="*/ 483603 w 483603"/>
              <a:gd name="connsiteY1" fmla="*/ 1894 h 272271"/>
              <a:gd name="connsiteX2" fmla="*/ 481221 w 483603"/>
              <a:gd name="connsiteY2" fmla="*/ 54281 h 272271"/>
              <a:gd name="connsiteX3" fmla="*/ 469315 w 483603"/>
              <a:gd name="connsiteY3" fmla="*/ 90000 h 272271"/>
              <a:gd name="connsiteX4" fmla="*/ 431214 w 483603"/>
              <a:gd name="connsiteY4" fmla="*/ 125719 h 272271"/>
              <a:gd name="connsiteX5" fmla="*/ 316916 w 483603"/>
              <a:gd name="connsiteY5" fmla="*/ 201918 h 272271"/>
              <a:gd name="connsiteX6" fmla="*/ 183565 w 483603"/>
              <a:gd name="connsiteY6" fmla="*/ 256687 h 272271"/>
              <a:gd name="connsiteX7" fmla="*/ 50216 w 483603"/>
              <a:gd name="connsiteY7" fmla="*/ 270976 h 272271"/>
              <a:gd name="connsiteX8" fmla="*/ 209 w 483603"/>
              <a:gd name="connsiteY8" fmla="*/ 230494 h 272271"/>
              <a:gd name="connsiteX9" fmla="*/ 35928 w 483603"/>
              <a:gd name="connsiteY9" fmla="*/ 175725 h 272271"/>
              <a:gd name="connsiteX10" fmla="*/ 119271 w 483603"/>
              <a:gd name="connsiteY10" fmla="*/ 135244 h 272271"/>
              <a:gd name="connsiteX11" fmla="*/ 154990 w 483603"/>
              <a:gd name="connsiteY11" fmla="*/ 137625 h 272271"/>
              <a:gd name="connsiteX12" fmla="*/ 131177 w 483603"/>
              <a:gd name="connsiteY12" fmla="*/ 161437 h 272271"/>
              <a:gd name="connsiteX13" fmla="*/ 76409 w 483603"/>
              <a:gd name="connsiteY13" fmla="*/ 194775 h 272271"/>
              <a:gd name="connsiteX14" fmla="*/ 128796 w 483603"/>
              <a:gd name="connsiteY14" fmla="*/ 204300 h 272271"/>
              <a:gd name="connsiteX15" fmla="*/ 262146 w 483603"/>
              <a:gd name="connsiteY15" fmla="*/ 154294 h 272271"/>
              <a:gd name="connsiteX16" fmla="*/ 381209 w 483603"/>
              <a:gd name="connsiteY16" fmla="*/ 87619 h 272271"/>
              <a:gd name="connsiteX17" fmla="*/ 419308 w 483603"/>
              <a:gd name="connsiteY17" fmla="*/ 54280 h 272271"/>
              <a:gd name="connsiteX18" fmla="*/ 428835 w 483603"/>
              <a:gd name="connsiteY18" fmla="*/ 4276 h 272271"/>
              <a:gd name="connsiteX0" fmla="*/ 428835 w 483603"/>
              <a:gd name="connsiteY0" fmla="*/ 4276 h 272271"/>
              <a:gd name="connsiteX1" fmla="*/ 483603 w 483603"/>
              <a:gd name="connsiteY1" fmla="*/ 1894 h 272271"/>
              <a:gd name="connsiteX2" fmla="*/ 481221 w 483603"/>
              <a:gd name="connsiteY2" fmla="*/ 54281 h 272271"/>
              <a:gd name="connsiteX3" fmla="*/ 469315 w 483603"/>
              <a:gd name="connsiteY3" fmla="*/ 90000 h 272271"/>
              <a:gd name="connsiteX4" fmla="*/ 431214 w 483603"/>
              <a:gd name="connsiteY4" fmla="*/ 125719 h 272271"/>
              <a:gd name="connsiteX5" fmla="*/ 316916 w 483603"/>
              <a:gd name="connsiteY5" fmla="*/ 201918 h 272271"/>
              <a:gd name="connsiteX6" fmla="*/ 183565 w 483603"/>
              <a:gd name="connsiteY6" fmla="*/ 256687 h 272271"/>
              <a:gd name="connsiteX7" fmla="*/ 50216 w 483603"/>
              <a:gd name="connsiteY7" fmla="*/ 270976 h 272271"/>
              <a:gd name="connsiteX8" fmla="*/ 209 w 483603"/>
              <a:gd name="connsiteY8" fmla="*/ 230494 h 272271"/>
              <a:gd name="connsiteX9" fmla="*/ 35928 w 483603"/>
              <a:gd name="connsiteY9" fmla="*/ 175725 h 272271"/>
              <a:gd name="connsiteX10" fmla="*/ 119271 w 483603"/>
              <a:gd name="connsiteY10" fmla="*/ 135244 h 272271"/>
              <a:gd name="connsiteX11" fmla="*/ 154990 w 483603"/>
              <a:gd name="connsiteY11" fmla="*/ 137625 h 272271"/>
              <a:gd name="connsiteX12" fmla="*/ 131177 w 483603"/>
              <a:gd name="connsiteY12" fmla="*/ 161437 h 272271"/>
              <a:gd name="connsiteX13" fmla="*/ 76409 w 483603"/>
              <a:gd name="connsiteY13" fmla="*/ 194775 h 272271"/>
              <a:gd name="connsiteX14" fmla="*/ 128796 w 483603"/>
              <a:gd name="connsiteY14" fmla="*/ 204300 h 272271"/>
              <a:gd name="connsiteX15" fmla="*/ 262146 w 483603"/>
              <a:gd name="connsiteY15" fmla="*/ 154294 h 272271"/>
              <a:gd name="connsiteX16" fmla="*/ 381209 w 483603"/>
              <a:gd name="connsiteY16" fmla="*/ 87619 h 272271"/>
              <a:gd name="connsiteX17" fmla="*/ 419308 w 483603"/>
              <a:gd name="connsiteY17" fmla="*/ 54280 h 272271"/>
              <a:gd name="connsiteX18" fmla="*/ 428835 w 483603"/>
              <a:gd name="connsiteY18" fmla="*/ 4276 h 272271"/>
              <a:gd name="connsiteX0" fmla="*/ 428835 w 483603"/>
              <a:gd name="connsiteY0" fmla="*/ 3929 h 271924"/>
              <a:gd name="connsiteX1" fmla="*/ 483603 w 483603"/>
              <a:gd name="connsiteY1" fmla="*/ 1547 h 271924"/>
              <a:gd name="connsiteX2" fmla="*/ 481221 w 483603"/>
              <a:gd name="connsiteY2" fmla="*/ 53934 h 271924"/>
              <a:gd name="connsiteX3" fmla="*/ 469315 w 483603"/>
              <a:gd name="connsiteY3" fmla="*/ 89653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3934 h 271924"/>
              <a:gd name="connsiteX3" fmla="*/ 469315 w 483603"/>
              <a:gd name="connsiteY3" fmla="*/ 89653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3934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71696 w 483603"/>
              <a:gd name="connsiteY2" fmla="*/ 51553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2171 w 483603"/>
              <a:gd name="connsiteY3" fmla="*/ 87272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4408"/>
              <a:gd name="connsiteY0" fmla="*/ 3929 h 271924"/>
              <a:gd name="connsiteX1" fmla="*/ 483603 w 484408"/>
              <a:gd name="connsiteY1" fmla="*/ 1547 h 271924"/>
              <a:gd name="connsiteX2" fmla="*/ 481221 w 484408"/>
              <a:gd name="connsiteY2" fmla="*/ 51553 h 271924"/>
              <a:gd name="connsiteX3" fmla="*/ 447884 w 484408"/>
              <a:gd name="connsiteY3" fmla="*/ 77747 h 271924"/>
              <a:gd name="connsiteX4" fmla="*/ 431214 w 484408"/>
              <a:gd name="connsiteY4" fmla="*/ 125372 h 271924"/>
              <a:gd name="connsiteX5" fmla="*/ 316916 w 484408"/>
              <a:gd name="connsiteY5" fmla="*/ 201571 h 271924"/>
              <a:gd name="connsiteX6" fmla="*/ 183565 w 484408"/>
              <a:gd name="connsiteY6" fmla="*/ 256340 h 271924"/>
              <a:gd name="connsiteX7" fmla="*/ 50216 w 484408"/>
              <a:gd name="connsiteY7" fmla="*/ 270629 h 271924"/>
              <a:gd name="connsiteX8" fmla="*/ 209 w 484408"/>
              <a:gd name="connsiteY8" fmla="*/ 230147 h 271924"/>
              <a:gd name="connsiteX9" fmla="*/ 35928 w 484408"/>
              <a:gd name="connsiteY9" fmla="*/ 175378 h 271924"/>
              <a:gd name="connsiteX10" fmla="*/ 119271 w 484408"/>
              <a:gd name="connsiteY10" fmla="*/ 134897 h 271924"/>
              <a:gd name="connsiteX11" fmla="*/ 154990 w 484408"/>
              <a:gd name="connsiteY11" fmla="*/ 137278 h 271924"/>
              <a:gd name="connsiteX12" fmla="*/ 131177 w 484408"/>
              <a:gd name="connsiteY12" fmla="*/ 161090 h 271924"/>
              <a:gd name="connsiteX13" fmla="*/ 76409 w 484408"/>
              <a:gd name="connsiteY13" fmla="*/ 194428 h 271924"/>
              <a:gd name="connsiteX14" fmla="*/ 128796 w 484408"/>
              <a:gd name="connsiteY14" fmla="*/ 203953 h 271924"/>
              <a:gd name="connsiteX15" fmla="*/ 262146 w 484408"/>
              <a:gd name="connsiteY15" fmla="*/ 153947 h 271924"/>
              <a:gd name="connsiteX16" fmla="*/ 381209 w 484408"/>
              <a:gd name="connsiteY16" fmla="*/ 87272 h 271924"/>
              <a:gd name="connsiteX17" fmla="*/ 416927 w 484408"/>
              <a:gd name="connsiteY17" fmla="*/ 49171 h 271924"/>
              <a:gd name="connsiteX18" fmla="*/ 428835 w 484408"/>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31214 w 483603"/>
              <a:gd name="connsiteY4" fmla="*/ 125372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24070 w 483603"/>
              <a:gd name="connsiteY4" fmla="*/ 108703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3603"/>
              <a:gd name="connsiteY0" fmla="*/ 3929 h 271924"/>
              <a:gd name="connsiteX1" fmla="*/ 483603 w 483603"/>
              <a:gd name="connsiteY1" fmla="*/ 1547 h 271924"/>
              <a:gd name="connsiteX2" fmla="*/ 481221 w 483603"/>
              <a:gd name="connsiteY2" fmla="*/ 51553 h 271924"/>
              <a:gd name="connsiteX3" fmla="*/ 466934 w 483603"/>
              <a:gd name="connsiteY3" fmla="*/ 82509 h 271924"/>
              <a:gd name="connsiteX4" fmla="*/ 431214 w 483603"/>
              <a:gd name="connsiteY4" fmla="*/ 125371 h 271924"/>
              <a:gd name="connsiteX5" fmla="*/ 316916 w 483603"/>
              <a:gd name="connsiteY5" fmla="*/ 201571 h 271924"/>
              <a:gd name="connsiteX6" fmla="*/ 183565 w 483603"/>
              <a:gd name="connsiteY6" fmla="*/ 256340 h 271924"/>
              <a:gd name="connsiteX7" fmla="*/ 50216 w 483603"/>
              <a:gd name="connsiteY7" fmla="*/ 270629 h 271924"/>
              <a:gd name="connsiteX8" fmla="*/ 209 w 483603"/>
              <a:gd name="connsiteY8" fmla="*/ 230147 h 271924"/>
              <a:gd name="connsiteX9" fmla="*/ 35928 w 483603"/>
              <a:gd name="connsiteY9" fmla="*/ 175378 h 271924"/>
              <a:gd name="connsiteX10" fmla="*/ 119271 w 483603"/>
              <a:gd name="connsiteY10" fmla="*/ 134897 h 271924"/>
              <a:gd name="connsiteX11" fmla="*/ 154990 w 483603"/>
              <a:gd name="connsiteY11" fmla="*/ 137278 h 271924"/>
              <a:gd name="connsiteX12" fmla="*/ 131177 w 483603"/>
              <a:gd name="connsiteY12" fmla="*/ 161090 h 271924"/>
              <a:gd name="connsiteX13" fmla="*/ 76409 w 483603"/>
              <a:gd name="connsiteY13" fmla="*/ 194428 h 271924"/>
              <a:gd name="connsiteX14" fmla="*/ 128796 w 483603"/>
              <a:gd name="connsiteY14" fmla="*/ 203953 h 271924"/>
              <a:gd name="connsiteX15" fmla="*/ 262146 w 483603"/>
              <a:gd name="connsiteY15" fmla="*/ 153947 h 271924"/>
              <a:gd name="connsiteX16" fmla="*/ 381209 w 483603"/>
              <a:gd name="connsiteY16" fmla="*/ 87272 h 271924"/>
              <a:gd name="connsiteX17" fmla="*/ 416927 w 483603"/>
              <a:gd name="connsiteY17" fmla="*/ 49171 h 271924"/>
              <a:gd name="connsiteX18" fmla="*/ 428835 w 483603"/>
              <a:gd name="connsiteY18" fmla="*/ 3929 h 271924"/>
              <a:gd name="connsiteX0" fmla="*/ 428835 w 482975"/>
              <a:gd name="connsiteY0" fmla="*/ 0 h 267995"/>
              <a:gd name="connsiteX1" fmla="*/ 481221 w 482975"/>
              <a:gd name="connsiteY1" fmla="*/ 47624 h 267995"/>
              <a:gd name="connsiteX2" fmla="*/ 466934 w 482975"/>
              <a:gd name="connsiteY2" fmla="*/ 78580 h 267995"/>
              <a:gd name="connsiteX3" fmla="*/ 431214 w 482975"/>
              <a:gd name="connsiteY3" fmla="*/ 121442 h 267995"/>
              <a:gd name="connsiteX4" fmla="*/ 316916 w 482975"/>
              <a:gd name="connsiteY4" fmla="*/ 197642 h 267995"/>
              <a:gd name="connsiteX5" fmla="*/ 183565 w 482975"/>
              <a:gd name="connsiteY5" fmla="*/ 252411 h 267995"/>
              <a:gd name="connsiteX6" fmla="*/ 50216 w 482975"/>
              <a:gd name="connsiteY6" fmla="*/ 266700 h 267995"/>
              <a:gd name="connsiteX7" fmla="*/ 209 w 482975"/>
              <a:gd name="connsiteY7" fmla="*/ 226218 h 267995"/>
              <a:gd name="connsiteX8" fmla="*/ 35928 w 482975"/>
              <a:gd name="connsiteY8" fmla="*/ 171449 h 267995"/>
              <a:gd name="connsiteX9" fmla="*/ 119271 w 482975"/>
              <a:gd name="connsiteY9" fmla="*/ 130968 h 267995"/>
              <a:gd name="connsiteX10" fmla="*/ 154990 w 482975"/>
              <a:gd name="connsiteY10" fmla="*/ 133349 h 267995"/>
              <a:gd name="connsiteX11" fmla="*/ 131177 w 482975"/>
              <a:gd name="connsiteY11" fmla="*/ 157161 h 267995"/>
              <a:gd name="connsiteX12" fmla="*/ 76409 w 482975"/>
              <a:gd name="connsiteY12" fmla="*/ 190499 h 267995"/>
              <a:gd name="connsiteX13" fmla="*/ 128796 w 482975"/>
              <a:gd name="connsiteY13" fmla="*/ 200024 h 267995"/>
              <a:gd name="connsiteX14" fmla="*/ 262146 w 482975"/>
              <a:gd name="connsiteY14" fmla="*/ 150018 h 267995"/>
              <a:gd name="connsiteX15" fmla="*/ 381209 w 482975"/>
              <a:gd name="connsiteY15" fmla="*/ 83343 h 267995"/>
              <a:gd name="connsiteX16" fmla="*/ 416927 w 482975"/>
              <a:gd name="connsiteY16" fmla="*/ 45242 h 267995"/>
              <a:gd name="connsiteX17" fmla="*/ 428835 w 482975"/>
              <a:gd name="connsiteY17" fmla="*/ 0 h 267995"/>
              <a:gd name="connsiteX0" fmla="*/ 428835 w 482302"/>
              <a:gd name="connsiteY0" fmla="*/ 6690 h 274685"/>
              <a:gd name="connsiteX1" fmla="*/ 439961 w 482302"/>
              <a:gd name="connsiteY1" fmla="*/ 5215 h 274685"/>
              <a:gd name="connsiteX2" fmla="*/ 481221 w 482302"/>
              <a:gd name="connsiteY2" fmla="*/ 54314 h 274685"/>
              <a:gd name="connsiteX3" fmla="*/ 466934 w 482302"/>
              <a:gd name="connsiteY3" fmla="*/ 85270 h 274685"/>
              <a:gd name="connsiteX4" fmla="*/ 431214 w 482302"/>
              <a:gd name="connsiteY4" fmla="*/ 128132 h 274685"/>
              <a:gd name="connsiteX5" fmla="*/ 316916 w 482302"/>
              <a:gd name="connsiteY5" fmla="*/ 204332 h 274685"/>
              <a:gd name="connsiteX6" fmla="*/ 183565 w 482302"/>
              <a:gd name="connsiteY6" fmla="*/ 259101 h 274685"/>
              <a:gd name="connsiteX7" fmla="*/ 50216 w 482302"/>
              <a:gd name="connsiteY7" fmla="*/ 273390 h 274685"/>
              <a:gd name="connsiteX8" fmla="*/ 209 w 482302"/>
              <a:gd name="connsiteY8" fmla="*/ 232908 h 274685"/>
              <a:gd name="connsiteX9" fmla="*/ 35928 w 482302"/>
              <a:gd name="connsiteY9" fmla="*/ 178139 h 274685"/>
              <a:gd name="connsiteX10" fmla="*/ 119271 w 482302"/>
              <a:gd name="connsiteY10" fmla="*/ 137658 h 274685"/>
              <a:gd name="connsiteX11" fmla="*/ 154990 w 482302"/>
              <a:gd name="connsiteY11" fmla="*/ 140039 h 274685"/>
              <a:gd name="connsiteX12" fmla="*/ 131177 w 482302"/>
              <a:gd name="connsiteY12" fmla="*/ 163851 h 274685"/>
              <a:gd name="connsiteX13" fmla="*/ 76409 w 482302"/>
              <a:gd name="connsiteY13" fmla="*/ 197189 h 274685"/>
              <a:gd name="connsiteX14" fmla="*/ 128796 w 482302"/>
              <a:gd name="connsiteY14" fmla="*/ 206714 h 274685"/>
              <a:gd name="connsiteX15" fmla="*/ 262146 w 482302"/>
              <a:gd name="connsiteY15" fmla="*/ 156708 h 274685"/>
              <a:gd name="connsiteX16" fmla="*/ 381209 w 482302"/>
              <a:gd name="connsiteY16" fmla="*/ 90033 h 274685"/>
              <a:gd name="connsiteX17" fmla="*/ 416927 w 482302"/>
              <a:gd name="connsiteY17" fmla="*/ 51932 h 274685"/>
              <a:gd name="connsiteX18" fmla="*/ 428835 w 482302"/>
              <a:gd name="connsiteY18" fmla="*/ 6690 h 274685"/>
              <a:gd name="connsiteX0" fmla="*/ 428835 w 482302"/>
              <a:gd name="connsiteY0" fmla="*/ 9058 h 277053"/>
              <a:gd name="connsiteX1" fmla="*/ 439961 w 482302"/>
              <a:gd name="connsiteY1" fmla="*/ 7583 h 277053"/>
              <a:gd name="connsiteX2" fmla="*/ 481221 w 482302"/>
              <a:gd name="connsiteY2" fmla="*/ 56682 h 277053"/>
              <a:gd name="connsiteX3" fmla="*/ 466934 w 482302"/>
              <a:gd name="connsiteY3" fmla="*/ 87638 h 277053"/>
              <a:gd name="connsiteX4" fmla="*/ 431214 w 482302"/>
              <a:gd name="connsiteY4" fmla="*/ 130500 h 277053"/>
              <a:gd name="connsiteX5" fmla="*/ 316916 w 482302"/>
              <a:gd name="connsiteY5" fmla="*/ 206700 h 277053"/>
              <a:gd name="connsiteX6" fmla="*/ 183565 w 482302"/>
              <a:gd name="connsiteY6" fmla="*/ 261469 h 277053"/>
              <a:gd name="connsiteX7" fmla="*/ 50216 w 482302"/>
              <a:gd name="connsiteY7" fmla="*/ 275758 h 277053"/>
              <a:gd name="connsiteX8" fmla="*/ 209 w 482302"/>
              <a:gd name="connsiteY8" fmla="*/ 235276 h 277053"/>
              <a:gd name="connsiteX9" fmla="*/ 35928 w 482302"/>
              <a:gd name="connsiteY9" fmla="*/ 180507 h 277053"/>
              <a:gd name="connsiteX10" fmla="*/ 119271 w 482302"/>
              <a:gd name="connsiteY10" fmla="*/ 140026 h 277053"/>
              <a:gd name="connsiteX11" fmla="*/ 154990 w 482302"/>
              <a:gd name="connsiteY11" fmla="*/ 142407 h 277053"/>
              <a:gd name="connsiteX12" fmla="*/ 131177 w 482302"/>
              <a:gd name="connsiteY12" fmla="*/ 166219 h 277053"/>
              <a:gd name="connsiteX13" fmla="*/ 76409 w 482302"/>
              <a:gd name="connsiteY13" fmla="*/ 199557 h 277053"/>
              <a:gd name="connsiteX14" fmla="*/ 128796 w 482302"/>
              <a:gd name="connsiteY14" fmla="*/ 209082 h 277053"/>
              <a:gd name="connsiteX15" fmla="*/ 262146 w 482302"/>
              <a:gd name="connsiteY15" fmla="*/ 159076 h 277053"/>
              <a:gd name="connsiteX16" fmla="*/ 381209 w 482302"/>
              <a:gd name="connsiteY16" fmla="*/ 92401 h 277053"/>
              <a:gd name="connsiteX17" fmla="*/ 428835 w 482302"/>
              <a:gd name="connsiteY17" fmla="*/ 9058 h 277053"/>
              <a:gd name="connsiteX0" fmla="*/ 428835 w 467002"/>
              <a:gd name="connsiteY0" fmla="*/ 10962 h 278957"/>
              <a:gd name="connsiteX1" fmla="*/ 439961 w 467002"/>
              <a:gd name="connsiteY1" fmla="*/ 9487 h 278957"/>
              <a:gd name="connsiteX2" fmla="*/ 466934 w 467002"/>
              <a:gd name="connsiteY2" fmla="*/ 89542 h 278957"/>
              <a:gd name="connsiteX3" fmla="*/ 431214 w 467002"/>
              <a:gd name="connsiteY3" fmla="*/ 132404 h 278957"/>
              <a:gd name="connsiteX4" fmla="*/ 316916 w 467002"/>
              <a:gd name="connsiteY4" fmla="*/ 208604 h 278957"/>
              <a:gd name="connsiteX5" fmla="*/ 183565 w 467002"/>
              <a:gd name="connsiteY5" fmla="*/ 263373 h 278957"/>
              <a:gd name="connsiteX6" fmla="*/ 50216 w 467002"/>
              <a:gd name="connsiteY6" fmla="*/ 277662 h 278957"/>
              <a:gd name="connsiteX7" fmla="*/ 209 w 467002"/>
              <a:gd name="connsiteY7" fmla="*/ 237180 h 278957"/>
              <a:gd name="connsiteX8" fmla="*/ 35928 w 467002"/>
              <a:gd name="connsiteY8" fmla="*/ 182411 h 278957"/>
              <a:gd name="connsiteX9" fmla="*/ 119271 w 467002"/>
              <a:gd name="connsiteY9" fmla="*/ 141930 h 278957"/>
              <a:gd name="connsiteX10" fmla="*/ 154990 w 467002"/>
              <a:gd name="connsiteY10" fmla="*/ 144311 h 278957"/>
              <a:gd name="connsiteX11" fmla="*/ 131177 w 467002"/>
              <a:gd name="connsiteY11" fmla="*/ 168123 h 278957"/>
              <a:gd name="connsiteX12" fmla="*/ 76409 w 467002"/>
              <a:gd name="connsiteY12" fmla="*/ 201461 h 278957"/>
              <a:gd name="connsiteX13" fmla="*/ 128796 w 467002"/>
              <a:gd name="connsiteY13" fmla="*/ 210986 h 278957"/>
              <a:gd name="connsiteX14" fmla="*/ 262146 w 467002"/>
              <a:gd name="connsiteY14" fmla="*/ 160980 h 278957"/>
              <a:gd name="connsiteX15" fmla="*/ 381209 w 467002"/>
              <a:gd name="connsiteY15" fmla="*/ 94305 h 278957"/>
              <a:gd name="connsiteX16" fmla="*/ 428835 w 467002"/>
              <a:gd name="connsiteY16" fmla="*/ 10962 h 278957"/>
              <a:gd name="connsiteX0" fmla="*/ 428835 w 471839"/>
              <a:gd name="connsiteY0" fmla="*/ 10962 h 278957"/>
              <a:gd name="connsiteX1" fmla="*/ 439961 w 471839"/>
              <a:gd name="connsiteY1" fmla="*/ 9487 h 278957"/>
              <a:gd name="connsiteX2" fmla="*/ 466934 w 471839"/>
              <a:gd name="connsiteY2" fmla="*/ 89542 h 278957"/>
              <a:gd name="connsiteX3" fmla="*/ 468425 w 471839"/>
              <a:gd name="connsiteY3" fmla="*/ 101995 h 278957"/>
              <a:gd name="connsiteX4" fmla="*/ 431214 w 471839"/>
              <a:gd name="connsiteY4" fmla="*/ 132404 h 278957"/>
              <a:gd name="connsiteX5" fmla="*/ 316916 w 471839"/>
              <a:gd name="connsiteY5" fmla="*/ 208604 h 278957"/>
              <a:gd name="connsiteX6" fmla="*/ 183565 w 471839"/>
              <a:gd name="connsiteY6" fmla="*/ 263373 h 278957"/>
              <a:gd name="connsiteX7" fmla="*/ 50216 w 471839"/>
              <a:gd name="connsiteY7" fmla="*/ 277662 h 278957"/>
              <a:gd name="connsiteX8" fmla="*/ 209 w 471839"/>
              <a:gd name="connsiteY8" fmla="*/ 237180 h 278957"/>
              <a:gd name="connsiteX9" fmla="*/ 35928 w 471839"/>
              <a:gd name="connsiteY9" fmla="*/ 182411 h 278957"/>
              <a:gd name="connsiteX10" fmla="*/ 119271 w 471839"/>
              <a:gd name="connsiteY10" fmla="*/ 141930 h 278957"/>
              <a:gd name="connsiteX11" fmla="*/ 154990 w 471839"/>
              <a:gd name="connsiteY11" fmla="*/ 144311 h 278957"/>
              <a:gd name="connsiteX12" fmla="*/ 131177 w 471839"/>
              <a:gd name="connsiteY12" fmla="*/ 168123 h 278957"/>
              <a:gd name="connsiteX13" fmla="*/ 76409 w 471839"/>
              <a:gd name="connsiteY13" fmla="*/ 201461 h 278957"/>
              <a:gd name="connsiteX14" fmla="*/ 128796 w 471839"/>
              <a:gd name="connsiteY14" fmla="*/ 210986 h 278957"/>
              <a:gd name="connsiteX15" fmla="*/ 262146 w 471839"/>
              <a:gd name="connsiteY15" fmla="*/ 160980 h 278957"/>
              <a:gd name="connsiteX16" fmla="*/ 381209 w 471839"/>
              <a:gd name="connsiteY16" fmla="*/ 94305 h 278957"/>
              <a:gd name="connsiteX17" fmla="*/ 428835 w 471839"/>
              <a:gd name="connsiteY17" fmla="*/ 10962 h 278957"/>
              <a:gd name="connsiteX0" fmla="*/ 428835 w 480230"/>
              <a:gd name="connsiteY0" fmla="*/ 10962 h 278957"/>
              <a:gd name="connsiteX1" fmla="*/ 439961 w 480230"/>
              <a:gd name="connsiteY1" fmla="*/ 9487 h 278957"/>
              <a:gd name="connsiteX2" fmla="*/ 466934 w 480230"/>
              <a:gd name="connsiteY2" fmla="*/ 89542 h 278957"/>
              <a:gd name="connsiteX3" fmla="*/ 468425 w 480230"/>
              <a:gd name="connsiteY3" fmla="*/ 101995 h 278957"/>
              <a:gd name="connsiteX4" fmla="*/ 316916 w 480230"/>
              <a:gd name="connsiteY4" fmla="*/ 208604 h 278957"/>
              <a:gd name="connsiteX5" fmla="*/ 183565 w 480230"/>
              <a:gd name="connsiteY5" fmla="*/ 263373 h 278957"/>
              <a:gd name="connsiteX6" fmla="*/ 50216 w 480230"/>
              <a:gd name="connsiteY6" fmla="*/ 277662 h 278957"/>
              <a:gd name="connsiteX7" fmla="*/ 209 w 480230"/>
              <a:gd name="connsiteY7" fmla="*/ 237180 h 278957"/>
              <a:gd name="connsiteX8" fmla="*/ 35928 w 480230"/>
              <a:gd name="connsiteY8" fmla="*/ 182411 h 278957"/>
              <a:gd name="connsiteX9" fmla="*/ 119271 w 480230"/>
              <a:gd name="connsiteY9" fmla="*/ 141930 h 278957"/>
              <a:gd name="connsiteX10" fmla="*/ 154990 w 480230"/>
              <a:gd name="connsiteY10" fmla="*/ 144311 h 278957"/>
              <a:gd name="connsiteX11" fmla="*/ 131177 w 480230"/>
              <a:gd name="connsiteY11" fmla="*/ 168123 h 278957"/>
              <a:gd name="connsiteX12" fmla="*/ 76409 w 480230"/>
              <a:gd name="connsiteY12" fmla="*/ 201461 h 278957"/>
              <a:gd name="connsiteX13" fmla="*/ 128796 w 480230"/>
              <a:gd name="connsiteY13" fmla="*/ 210986 h 278957"/>
              <a:gd name="connsiteX14" fmla="*/ 262146 w 480230"/>
              <a:gd name="connsiteY14" fmla="*/ 160980 h 278957"/>
              <a:gd name="connsiteX15" fmla="*/ 381209 w 480230"/>
              <a:gd name="connsiteY15" fmla="*/ 94305 h 278957"/>
              <a:gd name="connsiteX16" fmla="*/ 428835 w 480230"/>
              <a:gd name="connsiteY16" fmla="*/ 10962 h 278957"/>
              <a:gd name="connsiteX0" fmla="*/ 428835 w 470488"/>
              <a:gd name="connsiteY0" fmla="*/ 10962 h 278957"/>
              <a:gd name="connsiteX1" fmla="*/ 439961 w 470488"/>
              <a:gd name="connsiteY1" fmla="*/ 9487 h 278957"/>
              <a:gd name="connsiteX2" fmla="*/ 466934 w 470488"/>
              <a:gd name="connsiteY2" fmla="*/ 89542 h 278957"/>
              <a:gd name="connsiteX3" fmla="*/ 468425 w 470488"/>
              <a:gd name="connsiteY3" fmla="*/ 101995 h 278957"/>
              <a:gd name="connsiteX4" fmla="*/ 450634 w 470488"/>
              <a:gd name="connsiteY4" fmla="*/ 109111 h 278957"/>
              <a:gd name="connsiteX5" fmla="*/ 316916 w 470488"/>
              <a:gd name="connsiteY5" fmla="*/ 208604 h 278957"/>
              <a:gd name="connsiteX6" fmla="*/ 183565 w 470488"/>
              <a:gd name="connsiteY6" fmla="*/ 263373 h 278957"/>
              <a:gd name="connsiteX7" fmla="*/ 50216 w 470488"/>
              <a:gd name="connsiteY7" fmla="*/ 277662 h 278957"/>
              <a:gd name="connsiteX8" fmla="*/ 209 w 470488"/>
              <a:gd name="connsiteY8" fmla="*/ 237180 h 278957"/>
              <a:gd name="connsiteX9" fmla="*/ 35928 w 470488"/>
              <a:gd name="connsiteY9" fmla="*/ 182411 h 278957"/>
              <a:gd name="connsiteX10" fmla="*/ 119271 w 470488"/>
              <a:gd name="connsiteY10" fmla="*/ 141930 h 278957"/>
              <a:gd name="connsiteX11" fmla="*/ 154990 w 470488"/>
              <a:gd name="connsiteY11" fmla="*/ 144311 h 278957"/>
              <a:gd name="connsiteX12" fmla="*/ 131177 w 470488"/>
              <a:gd name="connsiteY12" fmla="*/ 168123 h 278957"/>
              <a:gd name="connsiteX13" fmla="*/ 76409 w 470488"/>
              <a:gd name="connsiteY13" fmla="*/ 201461 h 278957"/>
              <a:gd name="connsiteX14" fmla="*/ 128796 w 470488"/>
              <a:gd name="connsiteY14" fmla="*/ 210986 h 278957"/>
              <a:gd name="connsiteX15" fmla="*/ 262146 w 470488"/>
              <a:gd name="connsiteY15" fmla="*/ 160980 h 278957"/>
              <a:gd name="connsiteX16" fmla="*/ 381209 w 470488"/>
              <a:gd name="connsiteY16" fmla="*/ 94305 h 278957"/>
              <a:gd name="connsiteX17" fmla="*/ 428835 w 470488"/>
              <a:gd name="connsiteY17" fmla="*/ 10962 h 278957"/>
              <a:gd name="connsiteX0" fmla="*/ 428835 w 480230"/>
              <a:gd name="connsiteY0" fmla="*/ 10962 h 278957"/>
              <a:gd name="connsiteX1" fmla="*/ 439961 w 480230"/>
              <a:gd name="connsiteY1" fmla="*/ 9487 h 278957"/>
              <a:gd name="connsiteX2" fmla="*/ 466934 w 480230"/>
              <a:gd name="connsiteY2" fmla="*/ 89542 h 278957"/>
              <a:gd name="connsiteX3" fmla="*/ 468425 w 480230"/>
              <a:gd name="connsiteY3" fmla="*/ 101995 h 278957"/>
              <a:gd name="connsiteX4" fmla="*/ 316916 w 480230"/>
              <a:gd name="connsiteY4" fmla="*/ 208604 h 278957"/>
              <a:gd name="connsiteX5" fmla="*/ 183565 w 480230"/>
              <a:gd name="connsiteY5" fmla="*/ 263373 h 278957"/>
              <a:gd name="connsiteX6" fmla="*/ 50216 w 480230"/>
              <a:gd name="connsiteY6" fmla="*/ 277662 h 278957"/>
              <a:gd name="connsiteX7" fmla="*/ 209 w 480230"/>
              <a:gd name="connsiteY7" fmla="*/ 237180 h 278957"/>
              <a:gd name="connsiteX8" fmla="*/ 35928 w 480230"/>
              <a:gd name="connsiteY8" fmla="*/ 182411 h 278957"/>
              <a:gd name="connsiteX9" fmla="*/ 119271 w 480230"/>
              <a:gd name="connsiteY9" fmla="*/ 141930 h 278957"/>
              <a:gd name="connsiteX10" fmla="*/ 154990 w 480230"/>
              <a:gd name="connsiteY10" fmla="*/ 144311 h 278957"/>
              <a:gd name="connsiteX11" fmla="*/ 131177 w 480230"/>
              <a:gd name="connsiteY11" fmla="*/ 168123 h 278957"/>
              <a:gd name="connsiteX12" fmla="*/ 76409 w 480230"/>
              <a:gd name="connsiteY12" fmla="*/ 201461 h 278957"/>
              <a:gd name="connsiteX13" fmla="*/ 128796 w 480230"/>
              <a:gd name="connsiteY13" fmla="*/ 210986 h 278957"/>
              <a:gd name="connsiteX14" fmla="*/ 262146 w 480230"/>
              <a:gd name="connsiteY14" fmla="*/ 160980 h 278957"/>
              <a:gd name="connsiteX15" fmla="*/ 381209 w 480230"/>
              <a:gd name="connsiteY15" fmla="*/ 94305 h 278957"/>
              <a:gd name="connsiteX16" fmla="*/ 428835 w 480230"/>
              <a:gd name="connsiteY16" fmla="*/ 10962 h 278957"/>
              <a:gd name="connsiteX0" fmla="*/ 428835 w 472614"/>
              <a:gd name="connsiteY0" fmla="*/ 10962 h 278957"/>
              <a:gd name="connsiteX1" fmla="*/ 439961 w 472614"/>
              <a:gd name="connsiteY1" fmla="*/ 9487 h 278957"/>
              <a:gd name="connsiteX2" fmla="*/ 466934 w 472614"/>
              <a:gd name="connsiteY2" fmla="*/ 89542 h 278957"/>
              <a:gd name="connsiteX3" fmla="*/ 316916 w 472614"/>
              <a:gd name="connsiteY3" fmla="*/ 208604 h 278957"/>
              <a:gd name="connsiteX4" fmla="*/ 183565 w 472614"/>
              <a:gd name="connsiteY4" fmla="*/ 263373 h 278957"/>
              <a:gd name="connsiteX5" fmla="*/ 50216 w 472614"/>
              <a:gd name="connsiteY5" fmla="*/ 277662 h 278957"/>
              <a:gd name="connsiteX6" fmla="*/ 209 w 472614"/>
              <a:gd name="connsiteY6" fmla="*/ 237180 h 278957"/>
              <a:gd name="connsiteX7" fmla="*/ 35928 w 472614"/>
              <a:gd name="connsiteY7" fmla="*/ 182411 h 278957"/>
              <a:gd name="connsiteX8" fmla="*/ 119271 w 472614"/>
              <a:gd name="connsiteY8" fmla="*/ 141930 h 278957"/>
              <a:gd name="connsiteX9" fmla="*/ 154990 w 472614"/>
              <a:gd name="connsiteY9" fmla="*/ 144311 h 278957"/>
              <a:gd name="connsiteX10" fmla="*/ 131177 w 472614"/>
              <a:gd name="connsiteY10" fmla="*/ 168123 h 278957"/>
              <a:gd name="connsiteX11" fmla="*/ 76409 w 472614"/>
              <a:gd name="connsiteY11" fmla="*/ 201461 h 278957"/>
              <a:gd name="connsiteX12" fmla="*/ 128796 w 472614"/>
              <a:gd name="connsiteY12" fmla="*/ 210986 h 278957"/>
              <a:gd name="connsiteX13" fmla="*/ 262146 w 472614"/>
              <a:gd name="connsiteY13" fmla="*/ 160980 h 278957"/>
              <a:gd name="connsiteX14" fmla="*/ 381209 w 472614"/>
              <a:gd name="connsiteY14" fmla="*/ 94305 h 278957"/>
              <a:gd name="connsiteX15" fmla="*/ 428835 w 472614"/>
              <a:gd name="connsiteY15" fmla="*/ 10962 h 278957"/>
              <a:gd name="connsiteX0" fmla="*/ 428835 w 447635"/>
              <a:gd name="connsiteY0" fmla="*/ 19257 h 287252"/>
              <a:gd name="connsiteX1" fmla="*/ 439961 w 447635"/>
              <a:gd name="connsiteY1" fmla="*/ 17782 h 287252"/>
              <a:gd name="connsiteX2" fmla="*/ 316916 w 447635"/>
              <a:gd name="connsiteY2" fmla="*/ 216899 h 287252"/>
              <a:gd name="connsiteX3" fmla="*/ 183565 w 447635"/>
              <a:gd name="connsiteY3" fmla="*/ 271668 h 287252"/>
              <a:gd name="connsiteX4" fmla="*/ 50216 w 447635"/>
              <a:gd name="connsiteY4" fmla="*/ 285957 h 287252"/>
              <a:gd name="connsiteX5" fmla="*/ 209 w 447635"/>
              <a:gd name="connsiteY5" fmla="*/ 245475 h 287252"/>
              <a:gd name="connsiteX6" fmla="*/ 35928 w 447635"/>
              <a:gd name="connsiteY6" fmla="*/ 190706 h 287252"/>
              <a:gd name="connsiteX7" fmla="*/ 119271 w 447635"/>
              <a:gd name="connsiteY7" fmla="*/ 150225 h 287252"/>
              <a:gd name="connsiteX8" fmla="*/ 154990 w 447635"/>
              <a:gd name="connsiteY8" fmla="*/ 152606 h 287252"/>
              <a:gd name="connsiteX9" fmla="*/ 131177 w 447635"/>
              <a:gd name="connsiteY9" fmla="*/ 176418 h 287252"/>
              <a:gd name="connsiteX10" fmla="*/ 76409 w 447635"/>
              <a:gd name="connsiteY10" fmla="*/ 209756 h 287252"/>
              <a:gd name="connsiteX11" fmla="*/ 128796 w 447635"/>
              <a:gd name="connsiteY11" fmla="*/ 219281 h 287252"/>
              <a:gd name="connsiteX12" fmla="*/ 262146 w 447635"/>
              <a:gd name="connsiteY12" fmla="*/ 169275 h 287252"/>
              <a:gd name="connsiteX13" fmla="*/ 381209 w 447635"/>
              <a:gd name="connsiteY13" fmla="*/ 102600 h 287252"/>
              <a:gd name="connsiteX14" fmla="*/ 428835 w 447635"/>
              <a:gd name="connsiteY14" fmla="*/ 19257 h 287252"/>
              <a:gd name="connsiteX0" fmla="*/ 381209 w 441744"/>
              <a:gd name="connsiteY0" fmla="*/ 87764 h 272416"/>
              <a:gd name="connsiteX1" fmla="*/ 439961 w 441744"/>
              <a:gd name="connsiteY1" fmla="*/ 2946 h 272416"/>
              <a:gd name="connsiteX2" fmla="*/ 316916 w 441744"/>
              <a:gd name="connsiteY2" fmla="*/ 202063 h 272416"/>
              <a:gd name="connsiteX3" fmla="*/ 183565 w 441744"/>
              <a:gd name="connsiteY3" fmla="*/ 256832 h 272416"/>
              <a:gd name="connsiteX4" fmla="*/ 50216 w 441744"/>
              <a:gd name="connsiteY4" fmla="*/ 271121 h 272416"/>
              <a:gd name="connsiteX5" fmla="*/ 209 w 441744"/>
              <a:gd name="connsiteY5" fmla="*/ 230639 h 272416"/>
              <a:gd name="connsiteX6" fmla="*/ 35928 w 441744"/>
              <a:gd name="connsiteY6" fmla="*/ 175870 h 272416"/>
              <a:gd name="connsiteX7" fmla="*/ 119271 w 441744"/>
              <a:gd name="connsiteY7" fmla="*/ 135389 h 272416"/>
              <a:gd name="connsiteX8" fmla="*/ 154990 w 441744"/>
              <a:gd name="connsiteY8" fmla="*/ 137770 h 272416"/>
              <a:gd name="connsiteX9" fmla="*/ 131177 w 441744"/>
              <a:gd name="connsiteY9" fmla="*/ 161582 h 272416"/>
              <a:gd name="connsiteX10" fmla="*/ 76409 w 441744"/>
              <a:gd name="connsiteY10" fmla="*/ 194920 h 272416"/>
              <a:gd name="connsiteX11" fmla="*/ 128796 w 441744"/>
              <a:gd name="connsiteY11" fmla="*/ 204445 h 272416"/>
              <a:gd name="connsiteX12" fmla="*/ 262146 w 441744"/>
              <a:gd name="connsiteY12" fmla="*/ 154439 h 272416"/>
              <a:gd name="connsiteX13" fmla="*/ 381209 w 441744"/>
              <a:gd name="connsiteY13" fmla="*/ 87764 h 272416"/>
              <a:gd name="connsiteX0" fmla="*/ 381209 w 382517"/>
              <a:gd name="connsiteY0" fmla="*/ 0 h 184652"/>
              <a:gd name="connsiteX1" fmla="*/ 316916 w 382517"/>
              <a:gd name="connsiteY1" fmla="*/ 114299 h 184652"/>
              <a:gd name="connsiteX2" fmla="*/ 183565 w 382517"/>
              <a:gd name="connsiteY2" fmla="*/ 169068 h 184652"/>
              <a:gd name="connsiteX3" fmla="*/ 50216 w 382517"/>
              <a:gd name="connsiteY3" fmla="*/ 183357 h 184652"/>
              <a:gd name="connsiteX4" fmla="*/ 209 w 382517"/>
              <a:gd name="connsiteY4" fmla="*/ 142875 h 184652"/>
              <a:gd name="connsiteX5" fmla="*/ 35928 w 382517"/>
              <a:gd name="connsiteY5" fmla="*/ 88106 h 184652"/>
              <a:gd name="connsiteX6" fmla="*/ 119271 w 382517"/>
              <a:gd name="connsiteY6" fmla="*/ 47625 h 184652"/>
              <a:gd name="connsiteX7" fmla="*/ 154990 w 382517"/>
              <a:gd name="connsiteY7" fmla="*/ 50006 h 184652"/>
              <a:gd name="connsiteX8" fmla="*/ 131177 w 382517"/>
              <a:gd name="connsiteY8" fmla="*/ 73818 h 184652"/>
              <a:gd name="connsiteX9" fmla="*/ 76409 w 382517"/>
              <a:gd name="connsiteY9" fmla="*/ 107156 h 184652"/>
              <a:gd name="connsiteX10" fmla="*/ 128796 w 382517"/>
              <a:gd name="connsiteY10" fmla="*/ 116681 h 184652"/>
              <a:gd name="connsiteX11" fmla="*/ 262146 w 382517"/>
              <a:gd name="connsiteY11" fmla="*/ 66675 h 184652"/>
              <a:gd name="connsiteX12" fmla="*/ 381209 w 382517"/>
              <a:gd name="connsiteY12" fmla="*/ 0 h 184652"/>
              <a:gd name="connsiteX0" fmla="*/ 262146 w 319651"/>
              <a:gd name="connsiteY0" fmla="*/ 22242 h 140219"/>
              <a:gd name="connsiteX1" fmla="*/ 316916 w 319651"/>
              <a:gd name="connsiteY1" fmla="*/ 69866 h 140219"/>
              <a:gd name="connsiteX2" fmla="*/ 183565 w 319651"/>
              <a:gd name="connsiteY2" fmla="*/ 124635 h 140219"/>
              <a:gd name="connsiteX3" fmla="*/ 50216 w 319651"/>
              <a:gd name="connsiteY3" fmla="*/ 138924 h 140219"/>
              <a:gd name="connsiteX4" fmla="*/ 209 w 319651"/>
              <a:gd name="connsiteY4" fmla="*/ 98442 h 140219"/>
              <a:gd name="connsiteX5" fmla="*/ 35928 w 319651"/>
              <a:gd name="connsiteY5" fmla="*/ 43673 h 140219"/>
              <a:gd name="connsiteX6" fmla="*/ 119271 w 319651"/>
              <a:gd name="connsiteY6" fmla="*/ 3192 h 140219"/>
              <a:gd name="connsiteX7" fmla="*/ 154990 w 319651"/>
              <a:gd name="connsiteY7" fmla="*/ 5573 h 140219"/>
              <a:gd name="connsiteX8" fmla="*/ 131177 w 319651"/>
              <a:gd name="connsiteY8" fmla="*/ 29385 h 140219"/>
              <a:gd name="connsiteX9" fmla="*/ 76409 w 319651"/>
              <a:gd name="connsiteY9" fmla="*/ 62723 h 140219"/>
              <a:gd name="connsiteX10" fmla="*/ 128796 w 319651"/>
              <a:gd name="connsiteY10" fmla="*/ 72248 h 140219"/>
              <a:gd name="connsiteX11" fmla="*/ 262146 w 319651"/>
              <a:gd name="connsiteY11" fmla="*/ 22242 h 140219"/>
              <a:gd name="connsiteX0" fmla="*/ 262146 w 263196"/>
              <a:gd name="connsiteY0" fmla="*/ 22242 h 141482"/>
              <a:gd name="connsiteX1" fmla="*/ 183565 w 263196"/>
              <a:gd name="connsiteY1" fmla="*/ 124635 h 141482"/>
              <a:gd name="connsiteX2" fmla="*/ 50216 w 263196"/>
              <a:gd name="connsiteY2" fmla="*/ 138924 h 141482"/>
              <a:gd name="connsiteX3" fmla="*/ 209 w 263196"/>
              <a:gd name="connsiteY3" fmla="*/ 98442 h 141482"/>
              <a:gd name="connsiteX4" fmla="*/ 35928 w 263196"/>
              <a:gd name="connsiteY4" fmla="*/ 43673 h 141482"/>
              <a:gd name="connsiteX5" fmla="*/ 119271 w 263196"/>
              <a:gd name="connsiteY5" fmla="*/ 3192 h 141482"/>
              <a:gd name="connsiteX6" fmla="*/ 154990 w 263196"/>
              <a:gd name="connsiteY6" fmla="*/ 5573 h 141482"/>
              <a:gd name="connsiteX7" fmla="*/ 131177 w 263196"/>
              <a:gd name="connsiteY7" fmla="*/ 29385 h 141482"/>
              <a:gd name="connsiteX8" fmla="*/ 76409 w 263196"/>
              <a:gd name="connsiteY8" fmla="*/ 62723 h 141482"/>
              <a:gd name="connsiteX9" fmla="*/ 128796 w 263196"/>
              <a:gd name="connsiteY9" fmla="*/ 72248 h 141482"/>
              <a:gd name="connsiteX10" fmla="*/ 262146 w 263196"/>
              <a:gd name="connsiteY10" fmla="*/ 22242 h 141482"/>
              <a:gd name="connsiteX0" fmla="*/ 128796 w 185725"/>
              <a:gd name="connsiteY0" fmla="*/ 72248 h 140181"/>
              <a:gd name="connsiteX1" fmla="*/ 183565 w 185725"/>
              <a:gd name="connsiteY1" fmla="*/ 124635 h 140181"/>
              <a:gd name="connsiteX2" fmla="*/ 50216 w 185725"/>
              <a:gd name="connsiteY2" fmla="*/ 138924 h 140181"/>
              <a:gd name="connsiteX3" fmla="*/ 209 w 185725"/>
              <a:gd name="connsiteY3" fmla="*/ 98442 h 140181"/>
              <a:gd name="connsiteX4" fmla="*/ 35928 w 185725"/>
              <a:gd name="connsiteY4" fmla="*/ 43673 h 140181"/>
              <a:gd name="connsiteX5" fmla="*/ 119271 w 185725"/>
              <a:gd name="connsiteY5" fmla="*/ 3192 h 140181"/>
              <a:gd name="connsiteX6" fmla="*/ 154990 w 185725"/>
              <a:gd name="connsiteY6" fmla="*/ 5573 h 140181"/>
              <a:gd name="connsiteX7" fmla="*/ 131177 w 185725"/>
              <a:gd name="connsiteY7" fmla="*/ 29385 h 140181"/>
              <a:gd name="connsiteX8" fmla="*/ 76409 w 185725"/>
              <a:gd name="connsiteY8" fmla="*/ 62723 h 140181"/>
              <a:gd name="connsiteX9" fmla="*/ 128796 w 185725"/>
              <a:gd name="connsiteY9" fmla="*/ 72248 h 140181"/>
              <a:gd name="connsiteX0" fmla="*/ 128796 w 155195"/>
              <a:gd name="connsiteY0" fmla="*/ 72248 h 139366"/>
              <a:gd name="connsiteX1" fmla="*/ 50216 w 155195"/>
              <a:gd name="connsiteY1" fmla="*/ 138924 h 139366"/>
              <a:gd name="connsiteX2" fmla="*/ 209 w 155195"/>
              <a:gd name="connsiteY2" fmla="*/ 98442 h 139366"/>
              <a:gd name="connsiteX3" fmla="*/ 35928 w 155195"/>
              <a:gd name="connsiteY3" fmla="*/ 43673 h 139366"/>
              <a:gd name="connsiteX4" fmla="*/ 119271 w 155195"/>
              <a:gd name="connsiteY4" fmla="*/ 3192 h 139366"/>
              <a:gd name="connsiteX5" fmla="*/ 154990 w 155195"/>
              <a:gd name="connsiteY5" fmla="*/ 5573 h 139366"/>
              <a:gd name="connsiteX6" fmla="*/ 131177 w 155195"/>
              <a:gd name="connsiteY6" fmla="*/ 29385 h 139366"/>
              <a:gd name="connsiteX7" fmla="*/ 76409 w 155195"/>
              <a:gd name="connsiteY7" fmla="*/ 62723 h 139366"/>
              <a:gd name="connsiteX8" fmla="*/ 128796 w 155195"/>
              <a:gd name="connsiteY8" fmla="*/ 72248 h 139366"/>
              <a:gd name="connsiteX0" fmla="*/ 76409 w 155195"/>
              <a:gd name="connsiteY0" fmla="*/ 62723 h 139682"/>
              <a:gd name="connsiteX1" fmla="*/ 50216 w 155195"/>
              <a:gd name="connsiteY1" fmla="*/ 138924 h 139682"/>
              <a:gd name="connsiteX2" fmla="*/ 209 w 155195"/>
              <a:gd name="connsiteY2" fmla="*/ 98442 h 139682"/>
              <a:gd name="connsiteX3" fmla="*/ 35928 w 155195"/>
              <a:gd name="connsiteY3" fmla="*/ 43673 h 139682"/>
              <a:gd name="connsiteX4" fmla="*/ 119271 w 155195"/>
              <a:gd name="connsiteY4" fmla="*/ 3192 h 139682"/>
              <a:gd name="connsiteX5" fmla="*/ 154990 w 155195"/>
              <a:gd name="connsiteY5" fmla="*/ 5573 h 139682"/>
              <a:gd name="connsiteX6" fmla="*/ 131177 w 155195"/>
              <a:gd name="connsiteY6" fmla="*/ 29385 h 139682"/>
              <a:gd name="connsiteX7" fmla="*/ 76409 w 155195"/>
              <a:gd name="connsiteY7" fmla="*/ 62723 h 139682"/>
              <a:gd name="connsiteX0" fmla="*/ 76213 w 154999"/>
              <a:gd name="connsiteY0" fmla="*/ 62723 h 119083"/>
              <a:gd name="connsiteX1" fmla="*/ 32230 w 154999"/>
              <a:gd name="connsiteY1" fmla="*/ 117576 h 119083"/>
              <a:gd name="connsiteX2" fmla="*/ 13 w 154999"/>
              <a:gd name="connsiteY2" fmla="*/ 98442 h 119083"/>
              <a:gd name="connsiteX3" fmla="*/ 35732 w 154999"/>
              <a:gd name="connsiteY3" fmla="*/ 43673 h 119083"/>
              <a:gd name="connsiteX4" fmla="*/ 119075 w 154999"/>
              <a:gd name="connsiteY4" fmla="*/ 3192 h 119083"/>
              <a:gd name="connsiteX5" fmla="*/ 154794 w 154999"/>
              <a:gd name="connsiteY5" fmla="*/ 5573 h 119083"/>
              <a:gd name="connsiteX6" fmla="*/ 130981 w 154999"/>
              <a:gd name="connsiteY6" fmla="*/ 29385 h 119083"/>
              <a:gd name="connsiteX7" fmla="*/ 76213 w 154999"/>
              <a:gd name="connsiteY7" fmla="*/ 62723 h 119083"/>
              <a:gd name="connsiteX0" fmla="*/ 76215 w 155001"/>
              <a:gd name="connsiteY0" fmla="*/ 62723 h 122431"/>
              <a:gd name="connsiteX1" fmla="*/ 39348 w 155001"/>
              <a:gd name="connsiteY1" fmla="*/ 121134 h 122431"/>
              <a:gd name="connsiteX2" fmla="*/ 15 w 155001"/>
              <a:gd name="connsiteY2" fmla="*/ 98442 h 122431"/>
              <a:gd name="connsiteX3" fmla="*/ 35734 w 155001"/>
              <a:gd name="connsiteY3" fmla="*/ 43673 h 122431"/>
              <a:gd name="connsiteX4" fmla="*/ 119077 w 155001"/>
              <a:gd name="connsiteY4" fmla="*/ 3192 h 122431"/>
              <a:gd name="connsiteX5" fmla="*/ 154796 w 155001"/>
              <a:gd name="connsiteY5" fmla="*/ 5573 h 122431"/>
              <a:gd name="connsiteX6" fmla="*/ 130983 w 155001"/>
              <a:gd name="connsiteY6" fmla="*/ 29385 h 122431"/>
              <a:gd name="connsiteX7" fmla="*/ 76215 w 155001"/>
              <a:gd name="connsiteY7" fmla="*/ 62723 h 122431"/>
              <a:gd name="connsiteX0" fmla="*/ 76215 w 155001"/>
              <a:gd name="connsiteY0" fmla="*/ 62723 h 121566"/>
              <a:gd name="connsiteX1" fmla="*/ 94645 w 155001"/>
              <a:gd name="connsiteY1" fmla="*/ 80671 h 121566"/>
              <a:gd name="connsiteX2" fmla="*/ 39348 w 155001"/>
              <a:gd name="connsiteY2" fmla="*/ 121134 h 121566"/>
              <a:gd name="connsiteX3" fmla="*/ 15 w 155001"/>
              <a:gd name="connsiteY3" fmla="*/ 98442 h 121566"/>
              <a:gd name="connsiteX4" fmla="*/ 35734 w 155001"/>
              <a:gd name="connsiteY4" fmla="*/ 43673 h 121566"/>
              <a:gd name="connsiteX5" fmla="*/ 119077 w 155001"/>
              <a:gd name="connsiteY5" fmla="*/ 3192 h 121566"/>
              <a:gd name="connsiteX6" fmla="*/ 154796 w 155001"/>
              <a:gd name="connsiteY6" fmla="*/ 5573 h 121566"/>
              <a:gd name="connsiteX7" fmla="*/ 130983 w 155001"/>
              <a:gd name="connsiteY7" fmla="*/ 29385 h 121566"/>
              <a:gd name="connsiteX8" fmla="*/ 76215 w 155001"/>
              <a:gd name="connsiteY8" fmla="*/ 62723 h 121566"/>
              <a:gd name="connsiteX0" fmla="*/ 76215 w 155001"/>
              <a:gd name="connsiteY0" fmla="*/ 62723 h 128590"/>
              <a:gd name="connsiteX1" fmla="*/ 94645 w 155001"/>
              <a:gd name="connsiteY1" fmla="*/ 80671 h 128590"/>
              <a:gd name="connsiteX2" fmla="*/ 39348 w 155001"/>
              <a:gd name="connsiteY2" fmla="*/ 128278 h 128590"/>
              <a:gd name="connsiteX3" fmla="*/ 15 w 155001"/>
              <a:gd name="connsiteY3" fmla="*/ 98442 h 128590"/>
              <a:gd name="connsiteX4" fmla="*/ 35734 w 155001"/>
              <a:gd name="connsiteY4" fmla="*/ 43673 h 128590"/>
              <a:gd name="connsiteX5" fmla="*/ 119077 w 155001"/>
              <a:gd name="connsiteY5" fmla="*/ 3192 h 128590"/>
              <a:gd name="connsiteX6" fmla="*/ 154796 w 155001"/>
              <a:gd name="connsiteY6" fmla="*/ 5573 h 128590"/>
              <a:gd name="connsiteX7" fmla="*/ 130983 w 155001"/>
              <a:gd name="connsiteY7" fmla="*/ 29385 h 128590"/>
              <a:gd name="connsiteX8" fmla="*/ 76215 w 155001"/>
              <a:gd name="connsiteY8" fmla="*/ 62723 h 128590"/>
              <a:gd name="connsiteX0" fmla="*/ 85740 w 154981"/>
              <a:gd name="connsiteY0" fmla="*/ 60341 h 128590"/>
              <a:gd name="connsiteX1" fmla="*/ 94645 w 154981"/>
              <a:gd name="connsiteY1" fmla="*/ 80671 h 128590"/>
              <a:gd name="connsiteX2" fmla="*/ 39348 w 154981"/>
              <a:gd name="connsiteY2" fmla="*/ 128278 h 128590"/>
              <a:gd name="connsiteX3" fmla="*/ 15 w 154981"/>
              <a:gd name="connsiteY3" fmla="*/ 98442 h 128590"/>
              <a:gd name="connsiteX4" fmla="*/ 35734 w 154981"/>
              <a:gd name="connsiteY4" fmla="*/ 43673 h 128590"/>
              <a:gd name="connsiteX5" fmla="*/ 119077 w 154981"/>
              <a:gd name="connsiteY5" fmla="*/ 3192 h 128590"/>
              <a:gd name="connsiteX6" fmla="*/ 154796 w 154981"/>
              <a:gd name="connsiteY6" fmla="*/ 5573 h 128590"/>
              <a:gd name="connsiteX7" fmla="*/ 130983 w 154981"/>
              <a:gd name="connsiteY7" fmla="*/ 29385 h 128590"/>
              <a:gd name="connsiteX8" fmla="*/ 85740 w 154981"/>
              <a:gd name="connsiteY8" fmla="*/ 60341 h 12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981" h="128590">
                <a:moveTo>
                  <a:pt x="85740" y="60341"/>
                </a:moveTo>
                <a:cubicBezTo>
                  <a:pt x="79684" y="68889"/>
                  <a:pt x="100790" y="70936"/>
                  <a:pt x="94645" y="80671"/>
                </a:cubicBezTo>
                <a:cubicBezTo>
                  <a:pt x="88501" y="90406"/>
                  <a:pt x="55120" y="125316"/>
                  <a:pt x="39348" y="128278"/>
                </a:cubicBezTo>
                <a:cubicBezTo>
                  <a:pt x="23576" y="131240"/>
                  <a:pt x="617" y="112543"/>
                  <a:pt x="15" y="98442"/>
                </a:cubicBezTo>
                <a:cubicBezTo>
                  <a:pt x="-587" y="84341"/>
                  <a:pt x="15890" y="59548"/>
                  <a:pt x="35734" y="43673"/>
                </a:cubicBezTo>
                <a:cubicBezTo>
                  <a:pt x="55578" y="27798"/>
                  <a:pt x="99233" y="9542"/>
                  <a:pt x="119077" y="3192"/>
                </a:cubicBezTo>
                <a:cubicBezTo>
                  <a:pt x="138921" y="-3158"/>
                  <a:pt x="152812" y="1208"/>
                  <a:pt x="154796" y="5573"/>
                </a:cubicBezTo>
                <a:cubicBezTo>
                  <a:pt x="156780" y="9938"/>
                  <a:pt x="142492" y="20257"/>
                  <a:pt x="130983" y="29385"/>
                </a:cubicBezTo>
                <a:cubicBezTo>
                  <a:pt x="119474" y="38513"/>
                  <a:pt x="91796" y="51793"/>
                  <a:pt x="85740" y="6034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26" name="图片 25" descr="羽毛.png"/>
          <p:cNvPicPr>
            <a:picLocks noChangeAspect="1"/>
          </p:cNvPicPr>
          <p:nvPr/>
        </p:nvPicPr>
        <p:blipFill>
          <a:blip r:embed="rId4" cstate="print">
            <a:extLst>
              <a:ext uri="{28A0092B-C50C-407E-A947-70E740481C1C}">
                <a14:useLocalDpi xmlns:a14="http://schemas.microsoft.com/office/drawing/2010/main" val="0"/>
              </a:ext>
            </a:extLst>
          </a:blip>
          <a:srcRect t="-2" b="449"/>
          <a:stretch>
            <a:fillRect/>
          </a:stretch>
        </p:blipFill>
        <p:spPr bwMode="auto">
          <a:xfrm rot="1350554">
            <a:off x="9313257" y="-293701"/>
            <a:ext cx="1239837" cy="394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28502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69444 -0.12379 C -0.69391 -0.11662 -0.69339 -0.10921 -0.69878 -0.09625 C -0.70416 -0.08328 -0.72273 -0.05342 -0.72673 -0.04532 " pathEditMode="fixed" rAng="0" ptsTypes="aaA">
                                      <p:cBhvr>
                                        <p:cTn id="6" dur="100" fill="hold"/>
                                        <p:tgtEl>
                                          <p:spTgt spid="26"/>
                                        </p:tgtEl>
                                        <p:attrNameLst>
                                          <p:attrName>ppt_x</p:attrName>
                                          <p:attrName>ppt_y</p:attrName>
                                        </p:attrNameLst>
                                      </p:cBhvr>
                                      <p:rCtr x="-1600" y="3900"/>
                                    </p:animMotion>
                                  </p:childTnLst>
                                </p:cTn>
                              </p:par>
                              <p:par>
                                <p:cTn id="7" presetID="2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100"/>
                                        <p:tgtEl>
                                          <p:spTgt spid="4"/>
                                        </p:tgtEl>
                                      </p:cBhvr>
                                    </p:animEffect>
                                  </p:childTnLst>
                                </p:cTn>
                              </p:par>
                            </p:childTnLst>
                          </p:cTn>
                        </p:par>
                        <p:par>
                          <p:cTn id="10" fill="hold">
                            <p:stCondLst>
                              <p:cond delay="100"/>
                            </p:stCondLst>
                            <p:childTnLst>
                              <p:par>
                                <p:cTn id="11" presetID="0" presetClass="path" presetSubtype="0" accel="50000" decel="50000" fill="hold" nodeType="afterEffect">
                                  <p:stCondLst>
                                    <p:cond delay="0"/>
                                  </p:stCondLst>
                                  <p:childTnLst>
                                    <p:animMotion origin="layout" path="M -0.72673 -0.04532 C -0.71215 -0.0606 -0.69739 -0.07588 -0.68541 -0.08653 C -0.67343 -0.09717 -0.67742 -0.10597 -0.65468 -0.10991 C -0.63194 -0.11384 -0.57395 -0.10805 -0.54878 -0.10991 C -0.5236 -0.11176 -0.50954 -0.1194 -0.50312 -0.12171 " pathEditMode="fixed" ptsTypes="aaaaA">
                                      <p:cBhvr>
                                        <p:cTn id="12" dur="200" fill="hold"/>
                                        <p:tgtEl>
                                          <p:spTgt spid="26"/>
                                        </p:tgtEl>
                                        <p:attrNameLst>
                                          <p:attrName>ppt_x</p:attrName>
                                          <p:attrName>ppt_y</p:attrName>
                                        </p:attrNameLst>
                                      </p:cBhvr>
                                    </p:animMotion>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
                                        <p:tgtEl>
                                          <p:spTgt spid="5"/>
                                        </p:tgtEl>
                                      </p:cBhvr>
                                    </p:animEffect>
                                  </p:childTnLst>
                                </p:cTn>
                              </p:par>
                            </p:childTnLst>
                          </p:cTn>
                        </p:par>
                        <p:par>
                          <p:cTn id="16" fill="hold">
                            <p:stCondLst>
                              <p:cond delay="300"/>
                            </p:stCondLst>
                            <p:childTnLst>
                              <p:par>
                                <p:cTn id="17" presetID="0" presetClass="path" presetSubtype="0" accel="50000" decel="50000" fill="hold" nodeType="afterEffect">
                                  <p:stCondLst>
                                    <p:cond delay="0"/>
                                  </p:stCondLst>
                                  <p:childTnLst>
                                    <p:animMotion origin="layout" path="M -0.57065 -0.12217 C -0.5927 -0.09116 -0.61457 -0.06014 -0.6368 -0.02426 C -0.65902 0.01162 -0.68975 0.06972 -0.7045 0.09334 C -0.71926 0.11695 -0.71909 0.11278 -0.72516 0.11695 C -0.73124 0.12111 -0.73593 0.1188 -0.74131 0.11903 C -0.74669 0.11926 -0.75867 0.11926 -0.75746 0.11903 " pathEditMode="fixed" rAng="0" ptsTypes="aaaaaA">
                                      <p:cBhvr>
                                        <p:cTn id="18" dur="300" fill="hold"/>
                                        <p:tgtEl>
                                          <p:spTgt spid="26"/>
                                        </p:tgtEl>
                                        <p:attrNameLst>
                                          <p:attrName>ppt_x</p:attrName>
                                          <p:attrName>ppt_y</p:attrName>
                                        </p:attrNameLst>
                                      </p:cBhvr>
                                      <p:rCtr x="-9400" y="12200"/>
                                    </p:animMotion>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00"/>
                                        <p:tgtEl>
                                          <p:spTgt spid="6"/>
                                        </p:tgtEl>
                                      </p:cBhvr>
                                    </p:animEffect>
                                  </p:childTnLst>
                                </p:cTn>
                              </p:par>
                            </p:childTnLst>
                          </p:cTn>
                        </p:par>
                        <p:par>
                          <p:cTn id="22" fill="hold">
                            <p:stCondLst>
                              <p:cond delay="600"/>
                            </p:stCondLst>
                            <p:childTnLst>
                              <p:par>
                                <p:cTn id="23" presetID="0" presetClass="path" presetSubtype="0" accel="50000" decel="50000" fill="hold" nodeType="afterEffect">
                                  <p:stCondLst>
                                    <p:cond delay="0"/>
                                  </p:stCondLst>
                                  <p:childTnLst>
                                    <p:animMotion origin="layout" path="M -0.75746 0.11903 C -0.76128 0.11417 -0.76493 0.10931 -0.76475 0.10144 C -0.76458 0.09357 -0.76007 0.08014 -0.7559 0.07204 C -0.75173 0.06394 -0.74461 0.05769 -0.73975 0.05236 C -0.73489 0.04704 -0.73177 0.04959 -0.72656 0.04056 " pathEditMode="fixed" ptsTypes="aaaaA">
                                      <p:cBhvr>
                                        <p:cTn id="24" dur="100" fill="hold"/>
                                        <p:tgtEl>
                                          <p:spTgt spid="26"/>
                                        </p:tgtEl>
                                        <p:attrNameLst>
                                          <p:attrName>ppt_x</p:attrName>
                                          <p:attrName>ppt_y</p:attrName>
                                        </p:attrNameLst>
                                      </p:cBhvr>
                                    </p:animMotion>
                                  </p:childTnLst>
                                </p:cTn>
                              </p:par>
                              <p:par>
                                <p:cTn id="25" presetID="2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100"/>
                                        <p:tgtEl>
                                          <p:spTgt spid="7"/>
                                        </p:tgtEl>
                                      </p:cBhvr>
                                    </p:animEffect>
                                  </p:childTnLst>
                                </p:cTn>
                              </p:par>
                            </p:childTnLst>
                          </p:cTn>
                        </p:par>
                        <p:par>
                          <p:cTn id="28" fill="hold">
                            <p:stCondLst>
                              <p:cond delay="700"/>
                            </p:stCondLst>
                            <p:childTnLst>
                              <p:par>
                                <p:cTn id="29" presetID="0" presetClass="path" presetSubtype="0" accel="50000" decel="50000" fill="hold" nodeType="afterEffect">
                                  <p:stCondLst>
                                    <p:cond delay="0"/>
                                  </p:stCondLst>
                                  <p:childTnLst>
                                    <p:animMotion origin="layout" path="M -0.72655 0.04055 C -0.72169 0.03592 -0.71683 0.03129 -0.71249 0.03315 C -0.70815 0.035 -0.70225 0.04125 -0.70051 0.05213 C -0.69877 0.06301 -0.70155 0.09102 -0.70155 0.09842 " pathEditMode="fixed" ptsTypes="aaaA">
                                      <p:cBhvr>
                                        <p:cTn id="30" dur="100" fill="hold"/>
                                        <p:tgtEl>
                                          <p:spTgt spid="26"/>
                                        </p:tgtEl>
                                        <p:attrNameLst>
                                          <p:attrName>ppt_x</p:attrName>
                                          <p:attrName>ppt_y</p:attrName>
                                        </p:attrNameLst>
                                      </p:cBhvr>
                                    </p:animMotion>
                                  </p:childTnLst>
                                </p:cTn>
                              </p:par>
                            </p:childTnLst>
                          </p:cTn>
                        </p:par>
                        <p:par>
                          <p:cTn id="31" fill="hold">
                            <p:stCondLst>
                              <p:cond delay="800"/>
                            </p:stCondLst>
                            <p:childTnLst>
                              <p:par>
                                <p:cTn id="32" presetID="0" presetClass="path" presetSubtype="0" accel="50000" decel="50000" fill="hold" nodeType="afterEffect">
                                  <p:stCondLst>
                                    <p:cond delay="0"/>
                                  </p:stCondLst>
                                  <p:childTnLst>
                                    <p:animMotion origin="layout" path="M -0.70155 0.09842 C -0.69964 0.1012 -0.69756 0.10398 -0.68853 0.09704 C -0.6795 0.09009 -0.66006 0.06995 -0.64721 0.0563 C -0.63436 0.04264 -0.62308 0.03014 -0.61127 0.0144 C -0.59947 -0.00134 -0.58731 -0.02195 -0.57655 -0.03792 C -0.56579 -0.05389 -0.55207 -0.07472 -0.54721 -0.08144 " pathEditMode="fixed" ptsTypes="aaaaaA">
                                      <p:cBhvr>
                                        <p:cTn id="33" dur="100" fill="hold"/>
                                        <p:tgtEl>
                                          <p:spTgt spid="26"/>
                                        </p:tgtEl>
                                        <p:attrNameLst>
                                          <p:attrName>ppt_x</p:attrName>
                                          <p:attrName>ppt_y</p:attrName>
                                        </p:attrNameLst>
                                      </p:cBhvr>
                                    </p:animMotion>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100"/>
                                        <p:tgtEl>
                                          <p:spTgt spid="9"/>
                                        </p:tgtEl>
                                      </p:cBhvr>
                                    </p:animEffect>
                                  </p:childTnLst>
                                </p:cTn>
                              </p:par>
                            </p:childTnLst>
                          </p:cTn>
                        </p:par>
                        <p:par>
                          <p:cTn id="37" fill="hold">
                            <p:stCondLst>
                              <p:cond delay="900"/>
                            </p:stCondLst>
                            <p:childTnLst>
                              <p:par>
                                <p:cTn id="38" presetID="0" presetClass="path" presetSubtype="0" accel="50000" decel="50000" fill="hold" nodeType="afterEffect">
                                  <p:stCondLst>
                                    <p:cond delay="0"/>
                                  </p:stCondLst>
                                  <p:childTnLst>
                                    <p:animMotion origin="layout" path="M -0.54409 -0.08143 C -0.55971 -0.05898 -0.57534 -0.03629 -0.58766 -0.01754 C -0.59999 0.00121 -0.60832 0.01602 -0.61805 0.03176 C -0.62777 0.0475 -0.6401 0.06533 -0.64635 0.07667 C -0.6526 0.08801 -0.65607 0.09704 -0.65607 0.09982 " pathEditMode="fixed" rAng="0" ptsTypes="aaaaA">
                                      <p:cBhvr>
                                        <p:cTn id="39" dur="100" fill="hold"/>
                                        <p:tgtEl>
                                          <p:spTgt spid="26"/>
                                        </p:tgtEl>
                                        <p:attrNameLst>
                                          <p:attrName>ppt_x</p:attrName>
                                          <p:attrName>ppt_y</p:attrName>
                                        </p:attrNameLst>
                                      </p:cBhvr>
                                      <p:rCtr x="-5600" y="9100"/>
                                    </p:animMotion>
                                  </p:childTnLst>
                                </p:cTn>
                              </p:par>
                              <p:par>
                                <p:cTn id="40" presetID="22" presetClass="entr" presetSubtype="1"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100"/>
                                        <p:tgtEl>
                                          <p:spTgt spid="8"/>
                                        </p:tgtEl>
                                      </p:cBhvr>
                                    </p:animEffect>
                                  </p:childTnLst>
                                </p:cTn>
                              </p:par>
                            </p:childTnLst>
                          </p:cTn>
                        </p:par>
                        <p:par>
                          <p:cTn id="43" fill="hold">
                            <p:stCondLst>
                              <p:cond delay="1000"/>
                            </p:stCondLst>
                            <p:childTnLst>
                              <p:par>
                                <p:cTn id="44" presetID="0" presetClass="path" presetSubtype="0" accel="50000" decel="50000" fill="hold" nodeType="afterEffect">
                                  <p:stCondLst>
                                    <p:cond delay="0"/>
                                  </p:stCondLst>
                                  <p:childTnLst>
                                    <p:animMotion origin="layout" path="M -0.65607 0.09981 C -0.64878 0.09078 -0.64149 0.08176 -0.63645 0.07528 C -0.63142 0.06879 -0.62951 0.06509 -0.62569 0.06069 C -0.62187 0.05629 -0.6184 0.05375 -0.61371 0.04912 C -0.60902 0.04449 -0.6019 0.03708 -0.59739 0.03315 C -0.59288 0.02921 -0.5894 0.02759 -0.58645 0.02597 C -0.5835 0.02435 -0.5809 0.02319 -0.58003 0.02296 " pathEditMode="fixed" ptsTypes="aaaaaaA">
                                      <p:cBhvr>
                                        <p:cTn id="45" dur="100" fill="hold"/>
                                        <p:tgtEl>
                                          <p:spTgt spid="26"/>
                                        </p:tgtEl>
                                        <p:attrNameLst>
                                          <p:attrName>ppt_x</p:attrName>
                                          <p:attrName>ppt_y</p:attrName>
                                        </p:attrNameLst>
                                      </p:cBhvr>
                                    </p:animMotion>
                                  </p:childTnLst>
                                </p:cTn>
                              </p:par>
                              <p:par>
                                <p:cTn id="46" presetID="22" presetClass="entr" presetSubtype="4"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100"/>
                                        <p:tgtEl>
                                          <p:spTgt spid="10"/>
                                        </p:tgtEl>
                                      </p:cBhvr>
                                    </p:animEffect>
                                  </p:childTnLst>
                                </p:cTn>
                              </p:par>
                            </p:childTnLst>
                          </p:cTn>
                        </p:par>
                        <p:par>
                          <p:cTn id="49" fill="hold">
                            <p:stCondLst>
                              <p:cond delay="1100"/>
                            </p:stCondLst>
                            <p:childTnLst>
                              <p:par>
                                <p:cTn id="50" presetID="0" presetClass="path" presetSubtype="0" accel="50000" decel="50000" fill="hold" nodeType="afterEffect">
                                  <p:stCondLst>
                                    <p:cond delay="0"/>
                                  </p:stCondLst>
                                  <p:childTnLst>
                                    <p:animMotion origin="layout" path="M -0.58003 0.02296 C -0.5769 0.02366 -0.57378 0.02435 -0.57447 0.02736 C -0.57517 0.03037 -0.58072 0.035 -0.58437 0.04055 C -0.58801 0.04611 -0.59183 0.05467 -0.59635 0.06069 C -0.60086 0.06671 -0.60833 0.07065 -0.61145 0.07666 C -0.61458 0.08268 -0.61423 0.09449 -0.61475 0.09703 " pathEditMode="fixed" ptsTypes="aaaaaA">
                                      <p:cBhvr>
                                        <p:cTn id="51" dur="100" fill="hold"/>
                                        <p:tgtEl>
                                          <p:spTgt spid="26"/>
                                        </p:tgtEl>
                                        <p:attrNameLst>
                                          <p:attrName>ppt_x</p:attrName>
                                          <p:attrName>ppt_y</p:attrName>
                                        </p:attrNameLst>
                                      </p:cBhvr>
                                    </p:animMotion>
                                  </p:childTnLst>
                                </p:cTn>
                              </p:par>
                              <p:par>
                                <p:cTn id="52" presetID="22" presetClass="entr" presetSubtype="1"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100"/>
                                        <p:tgtEl>
                                          <p:spTgt spid="11"/>
                                        </p:tgtEl>
                                      </p:cBhvr>
                                    </p:animEffect>
                                  </p:childTnLst>
                                </p:cTn>
                              </p:par>
                            </p:childTnLst>
                          </p:cTn>
                        </p:par>
                        <p:par>
                          <p:cTn id="55" fill="hold">
                            <p:stCondLst>
                              <p:cond delay="1200"/>
                            </p:stCondLst>
                            <p:childTnLst>
                              <p:par>
                                <p:cTn id="56" presetID="0" presetClass="path" presetSubtype="0" accel="50000" decel="50000" fill="hold" nodeType="afterEffect">
                                  <p:stCondLst>
                                    <p:cond delay="0"/>
                                  </p:stCondLst>
                                  <p:childTnLst>
                                    <p:animMotion origin="layout" path="M -0.61475 0.09704 C -0.6111 0.09959 -0.60728 0.10237 -0.60173 0.10005 C -0.59617 0.09774 -0.58697 0.08663 -0.58107 0.08246 C -0.57517 0.07829 -0.57187 0.07783 -0.56579 0.07528 C -0.55971 0.07274 -0.54947 0.0695 -0.54409 0.06672 C -0.53871 0.06394 -0.53784 0.06163 -0.53315 0.05792 C -0.52846 0.05422 -0.52013 0.05052 -0.51579 0.04496 C -0.51145 0.0394 -0.50746 0.02899 -0.50711 0.02459 C -0.50676 0.02019 -0.51319 0.01973 -0.51371 0.0188 " pathEditMode="fixed" ptsTypes="aaaaaaaaA">
                                      <p:cBhvr>
                                        <p:cTn id="57" dur="100" fill="hold"/>
                                        <p:tgtEl>
                                          <p:spTgt spid="26"/>
                                        </p:tgtEl>
                                        <p:attrNameLst>
                                          <p:attrName>ppt_x</p:attrName>
                                          <p:attrName>ppt_y</p:attrName>
                                        </p:attrNameLst>
                                      </p:cBhvr>
                                    </p:animMotion>
                                  </p:childTnLst>
                                </p:cTn>
                              </p:par>
                              <p:par>
                                <p:cTn id="58" presetID="22" presetClass="entr" presetSubtype="4"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100"/>
                                        <p:tgtEl>
                                          <p:spTgt spid="12"/>
                                        </p:tgtEl>
                                      </p:cBhvr>
                                    </p:animEffect>
                                  </p:childTnLst>
                                </p:cTn>
                              </p:par>
                            </p:childTnLst>
                          </p:cTn>
                        </p:par>
                        <p:par>
                          <p:cTn id="61" fill="hold">
                            <p:stCondLst>
                              <p:cond delay="1300"/>
                            </p:stCondLst>
                            <p:childTnLst>
                              <p:par>
                                <p:cTn id="62" presetID="0" presetClass="path" presetSubtype="0" accel="50000" decel="50000" fill="hold" nodeType="afterEffect">
                                  <p:stCondLst>
                                    <p:cond delay="0"/>
                                  </p:stCondLst>
                                  <p:childTnLst>
                                    <p:animMotion origin="layout" path="M -0.51371 0.0188 C -0.51753 0.02019 -0.52135 0.02158 -0.52551 0.02459 C -0.52968 0.0276 -0.53385 0.03153 -0.53871 0.03755 C -0.54357 0.04357 -0.55138 0.05353 -0.55485 0.06093 C -0.55833 0.06834 -0.55867 0.07667 -0.55937 0.08246 C -0.56006 0.08825 -0.5611 0.09265 -0.55937 0.09565 C -0.55763 0.09866 -0.55155 0.09959 -0.54843 0.10005 C -0.5453 0.10052 -0.54235 0.09936 -0.54079 0.09843 " pathEditMode="fixed" ptsTypes="aaaaaaaA">
                                      <p:cBhvr>
                                        <p:cTn id="63" dur="200" fill="hold"/>
                                        <p:tgtEl>
                                          <p:spTgt spid="26"/>
                                        </p:tgtEl>
                                        <p:attrNameLst>
                                          <p:attrName>ppt_x</p:attrName>
                                          <p:attrName>ppt_y</p:attrName>
                                        </p:attrNameLst>
                                      </p:cBhvr>
                                    </p:animMotion>
                                  </p:childTnLst>
                                </p:cTn>
                              </p:par>
                              <p:par>
                                <p:cTn id="64" presetID="22" presetClass="entr" presetSubtype="1"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up)">
                                      <p:cBhvr>
                                        <p:cTn id="66" dur="100"/>
                                        <p:tgtEl>
                                          <p:spTgt spid="13"/>
                                        </p:tgtEl>
                                      </p:cBhvr>
                                    </p:animEffect>
                                  </p:childTnLst>
                                </p:cTn>
                              </p:par>
                            </p:childTnLst>
                          </p:cTn>
                        </p:par>
                        <p:par>
                          <p:cTn id="67" fill="hold">
                            <p:stCondLst>
                              <p:cond delay="1500"/>
                            </p:stCondLst>
                            <p:childTnLst>
                              <p:par>
                                <p:cTn id="68" presetID="0" presetClass="path" presetSubtype="0" accel="50000" decel="50000" fill="hold" nodeType="afterEffect">
                                  <p:stCondLst>
                                    <p:cond delay="0"/>
                                  </p:stCondLst>
                                  <p:childTnLst>
                                    <p:animMotion origin="layout" path="M -0.54079 0.09843 C -0.53297 0.09565 -0.52516 0.09287 -0.51735 0.08732 C -0.50954 0.08176 -0.52099 0.09033 -0.49408 0.0651 C -0.46718 0.03986 -0.38488 -0.04162 -0.35572 -0.06384 C -0.32655 -0.08606 -0.3236 -0.06939 -0.31908 -0.06824 C -0.31457 -0.06708 -0.32759 -0.05875 -0.32898 -0.05713 " pathEditMode="fixed" rAng="0" ptsTypes="aaaaaA">
                                      <p:cBhvr>
                                        <p:cTn id="69" dur="250" fill="hold"/>
                                        <p:tgtEl>
                                          <p:spTgt spid="26"/>
                                        </p:tgtEl>
                                        <p:attrNameLst>
                                          <p:attrName>ppt_x</p:attrName>
                                          <p:attrName>ppt_y</p:attrName>
                                        </p:attrNameLst>
                                      </p:cBhvr>
                                      <p:rCtr x="11300" y="-9200"/>
                                    </p:animMotion>
                                  </p:childTnLst>
                                </p:cTn>
                              </p:par>
                            </p:childTnLst>
                          </p:cTn>
                        </p:par>
                        <p:par>
                          <p:cTn id="70" fill="hold">
                            <p:stCondLst>
                              <p:cond delay="1750"/>
                            </p:stCondLst>
                            <p:childTnLst>
                              <p:par>
                                <p:cTn id="71" presetID="0" presetClass="path" presetSubtype="0" accel="50000" decel="50000" fill="hold" nodeType="afterEffect">
                                  <p:stCondLst>
                                    <p:cond delay="0"/>
                                  </p:stCondLst>
                                  <p:childTnLst>
                                    <p:animMotion origin="layout" path="M -0.32898 -0.05713 C -0.33298 -0.05574 -0.3368 -0.05435 -0.33871 -0.05203 C -0.34062 -0.04972 -0.34148 -0.04463 -0.34096 -0.04347 C -0.34044 -0.04231 -0.3368 -0.0444 -0.33575 -0.04463 " pathEditMode="fixed" rAng="0" ptsTypes="aaaa">
                                      <p:cBhvr>
                                        <p:cTn id="72" dur="100" fill="hold"/>
                                        <p:tgtEl>
                                          <p:spTgt spid="26"/>
                                        </p:tgtEl>
                                        <p:attrNameLst>
                                          <p:attrName>ppt_x</p:attrName>
                                          <p:attrName>ppt_y</p:attrName>
                                        </p:attrNameLst>
                                      </p:cBhvr>
                                      <p:rCtr x="-600" y="700"/>
                                    </p:animMotion>
                                  </p:childTnLst>
                                </p:cTn>
                              </p:par>
                              <p:par>
                                <p:cTn id="73" presetID="22" presetClass="entr" presetSubtype="1"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
                                        <p:tgtEl>
                                          <p:spTgt spid="25"/>
                                        </p:tgtEl>
                                      </p:cBhvr>
                                    </p:animEffect>
                                  </p:childTnLst>
                                </p:cTn>
                              </p:par>
                            </p:childTnLst>
                          </p:cTn>
                        </p:par>
                        <p:par>
                          <p:cTn id="76" fill="hold">
                            <p:stCondLst>
                              <p:cond delay="1850"/>
                            </p:stCondLst>
                            <p:childTnLst>
                              <p:par>
                                <p:cTn id="77" presetID="0" presetClass="path" presetSubtype="0" accel="50000" decel="50000" fill="hold" nodeType="afterEffect">
                                  <p:stCondLst>
                                    <p:cond delay="0"/>
                                  </p:stCondLst>
                                  <p:childTnLst>
                                    <p:animMotion origin="layout" path="M -0.33575 -0.04463 C -0.33246 -0.0444 -0.32898 -0.04393 -0.32464 -0.04555 C -0.3203 -0.04717 -0.31405 -0.05134 -0.31006 -0.05412 C -0.30607 -0.0569 -0.30329 -0.05921 -0.30086 -0.06245 C -0.29843 -0.06569 -0.29617 -0.07171 -0.2953 -0.07426 C -0.29443 -0.0768 -0.29565 -0.07727 -0.29565 -0.07796 " pathEditMode="fixed" rAng="0" ptsTypes="aaaaaA">
                                      <p:cBhvr>
                                        <p:cTn id="78" dur="100" fill="hold"/>
                                        <p:tgtEl>
                                          <p:spTgt spid="26"/>
                                        </p:tgtEl>
                                        <p:attrNameLst>
                                          <p:attrName>ppt_x</p:attrName>
                                          <p:attrName>ppt_y</p:attrName>
                                        </p:attrNameLst>
                                      </p:cBhvr>
                                      <p:rCtr x="2100" y="-1600"/>
                                    </p:animMotion>
                                  </p:childTnLst>
                                </p:cTn>
                              </p:par>
                              <p:par>
                                <p:cTn id="79" presetID="22" presetClass="entr" presetSubtype="8"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left)">
                                      <p:cBhvr>
                                        <p:cTn id="81" dur="100"/>
                                        <p:tgtEl>
                                          <p:spTgt spid="24"/>
                                        </p:tgtEl>
                                      </p:cBhvr>
                                    </p:animEffect>
                                  </p:childTnLst>
                                </p:cTn>
                              </p:par>
                            </p:childTnLst>
                          </p:cTn>
                        </p:par>
                        <p:par>
                          <p:cTn id="82" fill="hold">
                            <p:stCondLst>
                              <p:cond delay="1950"/>
                            </p:stCondLst>
                            <p:childTnLst>
                              <p:par>
                                <p:cTn id="83" presetID="0" presetClass="path" presetSubtype="0" accel="50000" decel="50000" fill="hold" nodeType="afterEffect">
                                  <p:stCondLst>
                                    <p:cond delay="0"/>
                                  </p:stCondLst>
                                  <p:childTnLst>
                                    <p:animMotion origin="layout" path="M -0.29565 -0.07796 C -0.29687 -0.08073 -0.29808 -0.08328 -0.30086 -0.0849 C -0.30364 -0.08652 -0.3019 -0.08907 -0.31197 -0.08814 C -0.32204 -0.08722 -0.3467 -0.08467 -0.36163 -0.08004 C -0.37656 -0.07541 -0.39322 -0.06685 -0.40208 -0.06013 C -0.41093 -0.05342 -0.41267 -0.04323 -0.41475 -0.03999 " pathEditMode="fixed" ptsTypes="aaaaaA">
                                      <p:cBhvr>
                                        <p:cTn id="84" dur="200" fill="hold"/>
                                        <p:tgtEl>
                                          <p:spTgt spid="26"/>
                                        </p:tgtEl>
                                        <p:attrNameLst>
                                          <p:attrName>ppt_x</p:attrName>
                                          <p:attrName>ppt_y</p:attrName>
                                        </p:attrNameLst>
                                      </p:cBhvr>
                                    </p:animMotion>
                                  </p:childTnLst>
                                </p:cTn>
                              </p:par>
                              <p:par>
                                <p:cTn id="85" presetID="22" presetClass="entr" presetSubtype="2"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right)">
                                      <p:cBhvr>
                                        <p:cTn id="87" dur="200"/>
                                        <p:tgtEl>
                                          <p:spTgt spid="14"/>
                                        </p:tgtEl>
                                      </p:cBhvr>
                                    </p:animEffect>
                                  </p:childTnLst>
                                </p:cTn>
                              </p:par>
                            </p:childTnLst>
                          </p:cTn>
                        </p:par>
                        <p:par>
                          <p:cTn id="88" fill="hold">
                            <p:stCondLst>
                              <p:cond delay="2150"/>
                            </p:stCondLst>
                            <p:childTnLst>
                              <p:par>
                                <p:cTn id="89" presetID="0" presetClass="path" presetSubtype="0" accel="50000" decel="50000" fill="hold" nodeType="afterEffect">
                                  <p:stCondLst>
                                    <p:cond delay="0"/>
                                  </p:stCondLst>
                                  <p:childTnLst>
                                    <p:animMotion origin="layout" path="M -0.41475 -0.04 C -0.41545 -0.0349 -0.41614 -0.02981 -0.41406 -0.02634 C -0.41197 -0.02287 -0.40868 -0.02102 -0.40225 -0.01847 C -0.39583 -0.01592 -0.38559 -0.01291 -0.37569 -0.01152 C -0.36579 -0.01014 -0.3434 -0.01083 -0.3427 -0.00967 C -0.34201 -0.00852 -0.36041 -0.00689 -0.37135 -0.00481 C -0.38229 -0.00273 -0.39635 -0.00111 -0.40816 0.00306 C -0.41996 0.00723 -0.43263 0.01486 -0.44201 0.02088 C -0.45138 0.0269 -0.45833 0.03107 -0.46475 0.0394 C -0.47118 0.04773 -0.47847 0.06394 -0.4809 0.07088 C -0.48333 0.07783 -0.47968 0.07968 -0.47951 0.08153 " pathEditMode="fixed" ptsTypes="aaaaaaaaaaA">
                                      <p:cBhvr>
                                        <p:cTn id="90" dur="200" fill="hold"/>
                                        <p:tgtEl>
                                          <p:spTgt spid="26"/>
                                        </p:tgtEl>
                                        <p:attrNameLst>
                                          <p:attrName>ppt_x</p:attrName>
                                          <p:attrName>ppt_y</p:attrName>
                                        </p:attrNameLst>
                                      </p:cBhvr>
                                    </p:animMotion>
                                  </p:childTnLst>
                                </p:cTn>
                              </p:par>
                              <p:par>
                                <p:cTn id="91" presetID="22" presetClass="entr" presetSubtype="1"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up)">
                                      <p:cBhvr>
                                        <p:cTn id="93" dur="200"/>
                                        <p:tgtEl>
                                          <p:spTgt spid="15"/>
                                        </p:tgtEl>
                                      </p:cBhvr>
                                    </p:animEffect>
                                  </p:childTnLst>
                                </p:cTn>
                              </p:par>
                            </p:childTnLst>
                          </p:cTn>
                        </p:par>
                        <p:par>
                          <p:cTn id="94" fill="hold">
                            <p:stCondLst>
                              <p:cond delay="2350"/>
                            </p:stCondLst>
                            <p:childTnLst>
                              <p:par>
                                <p:cTn id="95" presetID="0" presetClass="path" presetSubtype="0" accel="50000" decel="50000" fill="hold" nodeType="afterEffect">
                                  <p:stCondLst>
                                    <p:cond delay="0"/>
                                  </p:stCondLst>
                                  <p:childTnLst>
                                    <p:animMotion origin="layout" path="M -0.4795 0.08153 C -0.47812 0.08477 -0.47464 0.09658 -0.47082 0.10051 C -0.467 0.10445 -0.46249 0.10422 -0.45624 0.1056 C -0.44999 0.10699 -0.44079 0.10884 -0.43367 0.10838 C -0.42655 0.10792 -0.42169 0.10792 -0.41301 0.10306 C -0.40433 0.0982 -0.38853 0.08477 -0.38159 0.07945 C -0.37464 0.07412 -0.37829 0.07736 -0.37082 0.07042 C -0.36336 0.06347 -0.34357 0.04403 -0.33645 0.03709 " pathEditMode="fixed" rAng="0" ptsTypes="aaaaaaaa">
                                      <p:cBhvr>
                                        <p:cTn id="96" dur="100" fill="hold"/>
                                        <p:tgtEl>
                                          <p:spTgt spid="26"/>
                                        </p:tgtEl>
                                        <p:attrNameLst>
                                          <p:attrName>ppt_x</p:attrName>
                                          <p:attrName>ppt_y</p:attrName>
                                        </p:attrNameLst>
                                      </p:cBhvr>
                                      <p:rCtr x="7200" y="-900"/>
                                    </p:animMotion>
                                  </p:childTnLst>
                                </p:cTn>
                              </p:par>
                              <p:par>
                                <p:cTn id="97" presetID="22" presetClass="entr" presetSubtype="8"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wipe(left)">
                                      <p:cBhvr>
                                        <p:cTn id="99" dur="200"/>
                                        <p:tgtEl>
                                          <p:spTgt spid="16"/>
                                        </p:tgtEl>
                                      </p:cBhvr>
                                    </p:animEffect>
                                  </p:childTnLst>
                                </p:cTn>
                              </p:par>
                            </p:childTnLst>
                          </p:cTn>
                        </p:par>
                        <p:par>
                          <p:cTn id="100" fill="hold">
                            <p:stCondLst>
                              <p:cond delay="2550"/>
                            </p:stCondLst>
                            <p:childTnLst>
                              <p:par>
                                <p:cTn id="101" presetID="0" presetClass="path" presetSubtype="0" accel="50000" decel="50000" fill="hold" nodeType="afterEffect">
                                  <p:stCondLst>
                                    <p:cond delay="0"/>
                                  </p:stCondLst>
                                  <p:childTnLst>
                                    <p:animMotion origin="layout" path="M -0.33437 0.03847 C -0.33437 0.03871 -0.34964 0.06324 -0.36475 0.08801 " pathEditMode="fixed" rAng="0" ptsTypes="aA">
                                      <p:cBhvr>
                                        <p:cTn id="102" dur="100" fill="hold"/>
                                        <p:tgtEl>
                                          <p:spTgt spid="26"/>
                                        </p:tgtEl>
                                        <p:attrNameLst>
                                          <p:attrName>ppt_x</p:attrName>
                                          <p:attrName>ppt_y</p:attrName>
                                        </p:attrNameLst>
                                      </p:cBhvr>
                                      <p:rCtr x="-1500" y="2500"/>
                                    </p:animMotion>
                                  </p:childTnLst>
                                </p:cTn>
                              </p:par>
                              <p:par>
                                <p:cTn id="103" presetID="22" presetClass="entr" presetSubtype="1" fill="hold"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wipe(up)">
                                      <p:cBhvr>
                                        <p:cTn id="105" dur="100"/>
                                        <p:tgtEl>
                                          <p:spTgt spid="17"/>
                                        </p:tgtEl>
                                      </p:cBhvr>
                                    </p:animEffect>
                                  </p:childTnLst>
                                </p:cTn>
                              </p:par>
                            </p:childTnLst>
                          </p:cTn>
                        </p:par>
                        <p:par>
                          <p:cTn id="106" fill="hold">
                            <p:stCondLst>
                              <p:cond delay="2650"/>
                            </p:stCondLst>
                            <p:childTnLst>
                              <p:par>
                                <p:cTn id="107" presetID="0" presetClass="path" presetSubtype="0" accel="50000" decel="50000" fill="hold" nodeType="afterEffect">
                                  <p:stCondLst>
                                    <p:cond delay="0"/>
                                  </p:stCondLst>
                                  <p:childTnLst>
                                    <p:animMotion origin="layout" path="M -0.36475 0.08801 C -0.35833 0.07968 -0.3519 0.07157 -0.34513 0.0644 C -0.33836 0.05722 -0.32864 0.04843 -0.32361 0.04472 C -0.31857 0.04102 -0.31683 0.04218 -0.31475 0.04218 " pathEditMode="fixed" ptsTypes="aaaA">
                                      <p:cBhvr>
                                        <p:cTn id="108" dur="100" fill="hold"/>
                                        <p:tgtEl>
                                          <p:spTgt spid="26"/>
                                        </p:tgtEl>
                                        <p:attrNameLst>
                                          <p:attrName>ppt_x</p:attrName>
                                          <p:attrName>ppt_y</p:attrName>
                                        </p:attrNameLst>
                                      </p:cBhvr>
                                    </p:animMotion>
                                  </p:childTnLst>
                                </p:cTn>
                              </p:par>
                              <p:par>
                                <p:cTn id="109" presetID="22" presetClass="entr" presetSubtype="8"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ipe(left)">
                                      <p:cBhvr>
                                        <p:cTn id="111" dur="100"/>
                                        <p:tgtEl>
                                          <p:spTgt spid="18"/>
                                        </p:tgtEl>
                                      </p:cBhvr>
                                    </p:animEffect>
                                  </p:childTnLst>
                                </p:cTn>
                              </p:par>
                            </p:childTnLst>
                          </p:cTn>
                        </p:par>
                        <p:par>
                          <p:cTn id="112" fill="hold">
                            <p:stCondLst>
                              <p:cond delay="2750"/>
                            </p:stCondLst>
                            <p:childTnLst>
                              <p:par>
                                <p:cTn id="113" presetID="0" presetClass="path" presetSubtype="0" accel="50000" decel="50000" fill="hold" nodeType="afterEffect">
                                  <p:stCondLst>
                                    <p:cond delay="0"/>
                                  </p:stCondLst>
                                  <p:childTnLst>
                                    <p:animMotion origin="layout" path="M -0.31527 0.04287 C -0.31562 0.04634 -0.31579 0.05005 -0.31926 0.05607 C -0.32273 0.06209 -0.33332 0.07366 -0.33593 0.07945 C -0.33853 0.08523 -0.33541 0.08963 -0.33489 0.09125 " pathEditMode="fixed" rAng="0" ptsTypes="aaaA">
                                      <p:cBhvr>
                                        <p:cTn id="114" dur="100" fill="hold"/>
                                        <p:tgtEl>
                                          <p:spTgt spid="26"/>
                                        </p:tgtEl>
                                        <p:attrNameLst>
                                          <p:attrName>ppt_x</p:attrName>
                                          <p:attrName>ppt_y</p:attrName>
                                        </p:attrNameLst>
                                      </p:cBhvr>
                                      <p:rCtr x="-1200" y="2400"/>
                                    </p:animMotion>
                                  </p:childTnLst>
                                </p:cTn>
                              </p:par>
                              <p:par>
                                <p:cTn id="115" presetID="22" presetClass="entr" presetSubtype="1"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up)">
                                      <p:cBhvr>
                                        <p:cTn id="117" dur="100"/>
                                        <p:tgtEl>
                                          <p:spTgt spid="19"/>
                                        </p:tgtEl>
                                      </p:cBhvr>
                                    </p:animEffect>
                                  </p:childTnLst>
                                </p:cTn>
                              </p:par>
                            </p:childTnLst>
                          </p:cTn>
                        </p:par>
                        <p:par>
                          <p:cTn id="118" fill="hold">
                            <p:stCondLst>
                              <p:cond delay="2850"/>
                            </p:stCondLst>
                            <p:childTnLst>
                              <p:par>
                                <p:cTn id="119" presetID="0" presetClass="path" presetSubtype="0" accel="50000" decel="50000" fill="hold" nodeType="afterEffect">
                                  <p:stCondLst>
                                    <p:cond delay="0"/>
                                  </p:stCondLst>
                                  <p:childTnLst>
                                    <p:animMotion origin="layout" path="M -0.33488 0.09126 C -0.33176 0.09265 -0.32846 0.09404 -0.32412 0.09126 C -0.31978 0.08848 -0.31544 0.08131 -0.3085 0.07413 C -0.30155 0.06695 -0.28853 0.05376 -0.28193 0.04797 C -0.27534 0.04218 -0.27273 0.04056 -0.26926 0.0401 C -0.26579 0.03964 -0.26284 0.0445 -0.26145 0.04543 " pathEditMode="fixed" rAng="0" ptsTypes="aaaaaA">
                                      <p:cBhvr>
                                        <p:cTn id="120" dur="100" fill="hold"/>
                                        <p:tgtEl>
                                          <p:spTgt spid="26"/>
                                        </p:tgtEl>
                                        <p:attrNameLst>
                                          <p:attrName>ppt_x</p:attrName>
                                          <p:attrName>ppt_y</p:attrName>
                                        </p:attrNameLst>
                                      </p:cBhvr>
                                      <p:rCtr x="3700" y="-2500"/>
                                    </p:animMotion>
                                  </p:childTnLst>
                                </p:cTn>
                              </p:par>
                              <p:par>
                                <p:cTn id="121" presetID="22" presetClass="entr" presetSubtype="8" fill="hold" nodeType="with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left)">
                                      <p:cBhvr>
                                        <p:cTn id="123" dur="100"/>
                                        <p:tgtEl>
                                          <p:spTgt spid="20"/>
                                        </p:tgtEl>
                                      </p:cBhvr>
                                    </p:animEffect>
                                  </p:childTnLst>
                                </p:cTn>
                              </p:par>
                            </p:childTnLst>
                          </p:cTn>
                        </p:par>
                        <p:par>
                          <p:cTn id="124" fill="hold">
                            <p:stCondLst>
                              <p:cond delay="2950"/>
                            </p:stCondLst>
                            <p:childTnLst>
                              <p:par>
                                <p:cTn id="125" presetID="0" presetClass="path" presetSubtype="0" accel="50000" decel="50000" fill="hold" nodeType="afterEffect">
                                  <p:stCondLst>
                                    <p:cond delay="0"/>
                                  </p:stCondLst>
                                  <p:childTnLst>
                                    <p:animMotion origin="layout" path="M -0.26145 0.04542 C -0.2651 0.04403 -0.26857 0.04264 -0.27222 0.04403 C -0.27586 0.04542 -0.27916 0.04959 -0.28298 0.05329 C -0.2868 0.057 -0.29253 0.06186 -0.29479 0.06625 C -0.29704 0.07065 -0.29652 0.07575 -0.2967 0.07945 C -0.29687 0.08315 -0.29583 0.08709 -0.29565 0.08848 " pathEditMode="fixed" ptsTypes="aaaaaA">
                                      <p:cBhvr>
                                        <p:cTn id="126" dur="100" fill="hold"/>
                                        <p:tgtEl>
                                          <p:spTgt spid="26"/>
                                        </p:tgtEl>
                                        <p:attrNameLst>
                                          <p:attrName>ppt_x</p:attrName>
                                          <p:attrName>ppt_y</p:attrName>
                                        </p:attrNameLst>
                                      </p:cBhvr>
                                    </p:animMotion>
                                  </p:childTnLst>
                                </p:cTn>
                              </p:par>
                              <p:par>
                                <p:cTn id="127" presetID="22" presetClass="entr" presetSubtype="1" fill="hold" nodeType="with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up)">
                                      <p:cBhvr>
                                        <p:cTn id="129" dur="100"/>
                                        <p:tgtEl>
                                          <p:spTgt spid="21"/>
                                        </p:tgtEl>
                                      </p:cBhvr>
                                    </p:animEffect>
                                  </p:childTnLst>
                                </p:cTn>
                              </p:par>
                            </p:childTnLst>
                          </p:cTn>
                        </p:par>
                        <p:par>
                          <p:cTn id="130" fill="hold">
                            <p:stCondLst>
                              <p:cond delay="3050"/>
                            </p:stCondLst>
                            <p:childTnLst>
                              <p:par>
                                <p:cTn id="131" presetID="0" presetClass="path" presetSubtype="0" accel="50000" decel="50000" fill="hold" nodeType="afterEffect">
                                  <p:stCondLst>
                                    <p:cond delay="0"/>
                                  </p:stCondLst>
                                  <p:childTnLst>
                                    <p:animMotion origin="layout" path="M -0.29566 0.08847 C -0.29218 0.0857 -0.28871 0.08292 -0.28489 0.07922 C -0.28107 0.07551 -0.27777 0.07412 -0.27222 0.06625 C -0.26666 0.05838 -0.25868 0.0438 -0.25156 0.03222 C -0.24444 0.02065 -0.23697 0.00676 -0.23003 -0.00319 C -0.22309 -0.01315 -0.21441 -0.02333 -0.21041 -0.02796 " pathEditMode="fixed" ptsTypes="aaaaaA">
                                      <p:cBhvr>
                                        <p:cTn id="132" dur="100" fill="hold"/>
                                        <p:tgtEl>
                                          <p:spTgt spid="26"/>
                                        </p:tgtEl>
                                        <p:attrNameLst>
                                          <p:attrName>ppt_x</p:attrName>
                                          <p:attrName>ppt_y</p:attrName>
                                        </p:attrNameLst>
                                      </p:cBhvr>
                                    </p:animMotion>
                                  </p:childTnLst>
                                </p:cTn>
                              </p:par>
                              <p:par>
                                <p:cTn id="133" presetID="22" presetClass="entr" presetSubtype="8" fill="hold" nodeType="withEffect">
                                  <p:stCondLst>
                                    <p:cond delay="0"/>
                                  </p:stCondLst>
                                  <p:childTnLst>
                                    <p:set>
                                      <p:cBhvr>
                                        <p:cTn id="134" dur="1" fill="hold">
                                          <p:stCondLst>
                                            <p:cond delay="0"/>
                                          </p:stCondLst>
                                        </p:cTn>
                                        <p:tgtEl>
                                          <p:spTgt spid="22"/>
                                        </p:tgtEl>
                                        <p:attrNameLst>
                                          <p:attrName>style.visibility</p:attrName>
                                        </p:attrNameLst>
                                      </p:cBhvr>
                                      <p:to>
                                        <p:strVal val="visible"/>
                                      </p:to>
                                    </p:set>
                                    <p:animEffect transition="in" filter="wipe(left)">
                                      <p:cBhvr>
                                        <p:cTn id="135" dur="100"/>
                                        <p:tgtEl>
                                          <p:spTgt spid="22"/>
                                        </p:tgtEl>
                                      </p:cBhvr>
                                    </p:animEffect>
                                  </p:childTnLst>
                                </p:cTn>
                              </p:par>
                            </p:childTnLst>
                          </p:cTn>
                        </p:par>
                        <p:par>
                          <p:cTn id="136" fill="hold">
                            <p:stCondLst>
                              <p:cond delay="3150"/>
                            </p:stCondLst>
                            <p:childTnLst>
                              <p:par>
                                <p:cTn id="137" presetID="0" presetClass="path" presetSubtype="0" accel="50000" decel="50000" fill="hold" nodeType="afterEffect">
                                  <p:stCondLst>
                                    <p:cond delay="0"/>
                                  </p:stCondLst>
                                  <p:childTnLst>
                                    <p:animMotion origin="layout" path="M -0.20728 -0.02796 C -0.20989 -0.02449 -0.21787 -0.01407 -0.22273 -0.00666 C -0.2276 0.00074 -0.2276 0.00121 -0.2368 0.01648 C -0.246 0.03176 -0.27291 0.0732 -0.27794 0.0857 C -0.28298 0.0982 -0.26874 0.09009 -0.26718 0.09102 " pathEditMode="fixed" rAng="0" ptsTypes="aaaaa">
                                      <p:cBhvr>
                                        <p:cTn id="138" dur="300" fill="hold"/>
                                        <p:tgtEl>
                                          <p:spTgt spid="26"/>
                                        </p:tgtEl>
                                        <p:attrNameLst>
                                          <p:attrName>ppt_x</p:attrName>
                                          <p:attrName>ppt_y</p:attrName>
                                        </p:attrNameLst>
                                      </p:cBhvr>
                                      <p:rCtr x="-3800" y="6300"/>
                                    </p:animMotion>
                                  </p:childTnLst>
                                </p:cTn>
                              </p:par>
                              <p:par>
                                <p:cTn id="139" presetID="22" presetClass="entr" presetSubtype="1" fill="hold" nodeType="with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wipe(up)">
                                      <p:cBhvr>
                                        <p:cTn id="141" dur="100"/>
                                        <p:tgtEl>
                                          <p:spTgt spid="23"/>
                                        </p:tgtEl>
                                      </p:cBhvr>
                                    </p:animEffect>
                                  </p:childTnLst>
                                </p:cTn>
                              </p:par>
                            </p:childTnLst>
                          </p:cTn>
                        </p:par>
                        <p:par>
                          <p:cTn id="142" fill="hold">
                            <p:stCondLst>
                              <p:cond delay="3450"/>
                            </p:stCondLst>
                            <p:childTnLst>
                              <p:par>
                                <p:cTn id="143" presetID="0" presetClass="path" presetSubtype="0" accel="50000" decel="50000" fill="hold" nodeType="afterEffect">
                                  <p:stCondLst>
                                    <p:cond delay="0"/>
                                  </p:stCondLst>
                                  <p:childTnLst>
                                    <p:animMotion origin="layout" path="M -0.26718 0.09102 C -0.25711 0.08755 -0.23801 0.09056 -0.20624 0.07042 C -0.17447 0.05028 -0.11926 0.00144 -0.07603 -0.03051 C -0.0328 -0.06245 0.02675 -0.10273 0.05366 -0.12171 " pathEditMode="fixed" rAng="0" ptsTypes="aaaa">
                                      <p:cBhvr>
                                        <p:cTn id="144" dur="500" fill="hold"/>
                                        <p:tgtEl>
                                          <p:spTgt spid="26"/>
                                        </p:tgtEl>
                                        <p:attrNameLst>
                                          <p:attrName>ppt_x</p:attrName>
                                          <p:attrName>ppt_y</p:attrName>
                                        </p:attrNameLst>
                                      </p:cBhvr>
                                      <p:rCtr x="16000" y="-10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15816" y="3660850"/>
            <a:ext cx="1005403"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答辩人：</a:t>
            </a:r>
          </a:p>
        </p:txBody>
      </p:sp>
      <p:sp>
        <p:nvSpPr>
          <p:cNvPr id="7" name="TextBox 6"/>
          <p:cNvSpPr txBox="1"/>
          <p:nvPr/>
        </p:nvSpPr>
        <p:spPr>
          <a:xfrm>
            <a:off x="4620129" y="3673356"/>
            <a:ext cx="1826141" cy="338554"/>
          </a:xfrm>
          <a:prstGeom prst="rect">
            <a:avLst/>
          </a:prstGeom>
          <a:noFill/>
        </p:spPr>
        <p:txBody>
          <a:bodyPr wrap="none" rtlCol="0">
            <a:spAutoFit/>
          </a:bodyPr>
          <a:lstStyle/>
          <a:p>
            <a:r>
              <a:rPr lang="zh-CN" altLang="en-US" sz="1600" dirty="0">
                <a:solidFill>
                  <a:schemeClr val="bg1"/>
                </a:solidFill>
                <a:latin typeface="方正兰亭黑简体" pitchFamily="2" charset="-122"/>
                <a:ea typeface="方正兰亭黑简体" pitchFamily="2" charset="-122"/>
              </a:rPr>
              <a:t>指导老师：陈世峰</a:t>
            </a:r>
          </a:p>
        </p:txBody>
      </p:sp>
      <p:sp>
        <p:nvSpPr>
          <p:cNvPr id="16" name="TextBox 15"/>
          <p:cNvSpPr txBox="1"/>
          <p:nvPr/>
        </p:nvSpPr>
        <p:spPr>
          <a:xfrm>
            <a:off x="2711919" y="2508722"/>
            <a:ext cx="3877985" cy="830997"/>
          </a:xfrm>
          <a:prstGeom prst="rect">
            <a:avLst/>
          </a:prstGeom>
          <a:noFill/>
        </p:spPr>
        <p:txBody>
          <a:bodyPr wrap="none" rtlCol="0">
            <a:spAutoFit/>
          </a:bodyPr>
          <a:lstStyle/>
          <a:p>
            <a:r>
              <a:rPr lang="zh-CN" altLang="en-US" sz="4800" dirty="0">
                <a:solidFill>
                  <a:schemeClr val="bg1"/>
                </a:solidFill>
                <a:latin typeface="方正大黑简体" pitchFamily="65" charset="-122"/>
                <a:ea typeface="方正大黑简体" pitchFamily="65" charset="-122"/>
              </a:rPr>
              <a:t>感谢批评指正</a:t>
            </a:r>
          </a:p>
        </p:txBody>
      </p:sp>
      <p:pic>
        <p:nvPicPr>
          <p:cNvPr id="3" name="图片 2">
            <a:extLst>
              <a:ext uri="{FF2B5EF4-FFF2-40B4-BE49-F238E27FC236}">
                <a16:creationId xmlns:a16="http://schemas.microsoft.com/office/drawing/2014/main" id="{9BBB7CA8-BB08-4431-BD9D-825D0F701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1226332"/>
            <a:ext cx="1115571" cy="1115571"/>
          </a:xfrm>
          <a:prstGeom prst="rect">
            <a:avLst/>
          </a:prstGeom>
        </p:spPr>
      </p:pic>
    </p:spTree>
    <p:extLst>
      <p:ext uri="{BB962C8B-B14F-4D97-AF65-F5344CB8AC3E}">
        <p14:creationId xmlns:p14="http://schemas.microsoft.com/office/powerpoint/2010/main" val="37094922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41" presetClass="entr" presetSubtype="0" fill="hold" grpId="0" nodeType="withEffect">
                                  <p:stCondLst>
                                    <p:cond delay="1000"/>
                                  </p:stCondLst>
                                  <p:iterate type="lt">
                                    <p:tmPct val="10000"/>
                                  </p:iterate>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6"/>
                                        </p:tgtEl>
                                        <p:attrNameLst>
                                          <p:attrName>ppt_y</p:attrName>
                                        </p:attrNameLst>
                                      </p:cBhvr>
                                      <p:tavLst>
                                        <p:tav tm="0">
                                          <p:val>
                                            <p:strVal val="#ppt_y"/>
                                          </p:val>
                                        </p:tav>
                                        <p:tav tm="100000">
                                          <p:val>
                                            <p:strVal val="#ppt_y"/>
                                          </p:val>
                                        </p:tav>
                                      </p:tavLst>
                                    </p:anim>
                                    <p:anim calcmode="lin" valueType="num">
                                      <p:cBhvr>
                                        <p:cTn id="41"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组合 83"/>
          <p:cNvGrpSpPr/>
          <p:nvPr/>
        </p:nvGrpSpPr>
        <p:grpSpPr>
          <a:xfrm>
            <a:off x="3231637" y="2745800"/>
            <a:ext cx="608740" cy="608740"/>
            <a:chOff x="2662999" y="1794089"/>
            <a:chExt cx="608740" cy="608740"/>
          </a:xfrm>
          <a:solidFill>
            <a:schemeClr val="accent1">
              <a:lumMod val="20000"/>
              <a:lumOff val="80000"/>
            </a:schemeClr>
          </a:solidFill>
        </p:grpSpPr>
        <p:sp>
          <p:nvSpPr>
            <p:cNvPr id="58" name="Rounded Rectangle 34"/>
            <p:cNvSpPr/>
            <p:nvPr/>
          </p:nvSpPr>
          <p:spPr>
            <a:xfrm>
              <a:off x="2662999" y="1794089"/>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23" name="Group 30"/>
            <p:cNvGrpSpPr/>
            <p:nvPr/>
          </p:nvGrpSpPr>
          <p:grpSpPr>
            <a:xfrm>
              <a:off x="2808185" y="1971907"/>
              <a:ext cx="318368" cy="279216"/>
              <a:chOff x="3175" y="-1587"/>
              <a:chExt cx="490538" cy="430212"/>
            </a:xfrm>
            <a:grpFill/>
          </p:grpSpPr>
          <p:sp>
            <p:nvSpPr>
              <p:cNvPr id="24"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solidFill>
                <a:srgbClr val="2A30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sp>
            <p:nvSpPr>
              <p:cNvPr id="25"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solidFill>
                <a:srgbClr val="2A30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grpSp>
      </p:grpSp>
      <p:grpSp>
        <p:nvGrpSpPr>
          <p:cNvPr id="82" name="组合 81"/>
          <p:cNvGrpSpPr/>
          <p:nvPr/>
        </p:nvGrpSpPr>
        <p:grpSpPr>
          <a:xfrm>
            <a:off x="710629" y="2745800"/>
            <a:ext cx="608740" cy="608740"/>
            <a:chOff x="348365" y="1453248"/>
            <a:chExt cx="608740" cy="608740"/>
          </a:xfrm>
          <a:solidFill>
            <a:schemeClr val="accent1">
              <a:lumMod val="20000"/>
              <a:lumOff val="80000"/>
            </a:schemeClr>
          </a:solidFill>
        </p:grpSpPr>
        <p:sp>
          <p:nvSpPr>
            <p:cNvPr id="26" name="Rounded Rectangle 34"/>
            <p:cNvSpPr/>
            <p:nvPr/>
          </p:nvSpPr>
          <p:spPr>
            <a:xfrm>
              <a:off x="348365" y="1453248"/>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Freeform 50"/>
            <p:cNvSpPr>
              <a:spLocks noEditPoints="1"/>
            </p:cNvSpPr>
            <p:nvPr/>
          </p:nvSpPr>
          <p:spPr bwMode="auto">
            <a:xfrm>
              <a:off x="551354" y="1626772"/>
              <a:ext cx="202762" cy="25538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2A303C"/>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83" name="组合 82"/>
          <p:cNvGrpSpPr/>
          <p:nvPr/>
        </p:nvGrpSpPr>
        <p:grpSpPr>
          <a:xfrm>
            <a:off x="1971133" y="2745800"/>
            <a:ext cx="608740" cy="608740"/>
            <a:chOff x="1445773" y="1079848"/>
            <a:chExt cx="608740" cy="608740"/>
          </a:xfrm>
          <a:solidFill>
            <a:schemeClr val="accent1">
              <a:lumMod val="20000"/>
              <a:lumOff val="80000"/>
            </a:schemeClr>
          </a:solidFill>
        </p:grpSpPr>
        <p:sp>
          <p:nvSpPr>
            <p:cNvPr id="57" name="Rounded Rectangle 34"/>
            <p:cNvSpPr/>
            <p:nvPr/>
          </p:nvSpPr>
          <p:spPr>
            <a:xfrm>
              <a:off x="1445773" y="1079848"/>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Freeform 48"/>
            <p:cNvSpPr>
              <a:spLocks noEditPoints="1"/>
            </p:cNvSpPr>
            <p:nvPr/>
          </p:nvSpPr>
          <p:spPr bwMode="auto">
            <a:xfrm>
              <a:off x="1617382" y="1203598"/>
              <a:ext cx="265519" cy="38851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2A303C"/>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1" name="Oval 40"/>
          <p:cNvSpPr/>
          <p:nvPr/>
        </p:nvSpPr>
        <p:spPr>
          <a:xfrm>
            <a:off x="3779912" y="384770"/>
            <a:ext cx="1245453" cy="1245453"/>
          </a:xfrm>
          <a:prstGeom prst="ellipse">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TextBox 10"/>
          <p:cNvSpPr txBox="1"/>
          <p:nvPr/>
        </p:nvSpPr>
        <p:spPr>
          <a:xfrm>
            <a:off x="397979" y="3461167"/>
            <a:ext cx="1156100"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绪论</a:t>
            </a:r>
            <a:endParaRPr lang="ko-KR" altLang="en-US" sz="1400" b="1" dirty="0">
              <a:solidFill>
                <a:srgbClr val="FFFFFF"/>
              </a:solidFill>
              <a:latin typeface="方正兰亭黑简体" pitchFamily="2" charset="-122"/>
              <a:cs typeface="Roboto condensed"/>
            </a:endParaRPr>
          </a:p>
        </p:txBody>
      </p:sp>
      <p:grpSp>
        <p:nvGrpSpPr>
          <p:cNvPr id="85" name="组合 84"/>
          <p:cNvGrpSpPr/>
          <p:nvPr/>
        </p:nvGrpSpPr>
        <p:grpSpPr>
          <a:xfrm>
            <a:off x="4492141" y="2745800"/>
            <a:ext cx="608740" cy="608740"/>
            <a:chOff x="3841813" y="2844862"/>
            <a:chExt cx="608740" cy="608740"/>
          </a:xfrm>
          <a:solidFill>
            <a:schemeClr val="accent1">
              <a:lumMod val="20000"/>
              <a:lumOff val="80000"/>
            </a:schemeClr>
          </a:solidFill>
        </p:grpSpPr>
        <p:sp>
          <p:nvSpPr>
            <p:cNvPr id="59" name="Rounded Rectangle 34"/>
            <p:cNvSpPr/>
            <p:nvPr/>
          </p:nvSpPr>
          <p:spPr>
            <a:xfrm>
              <a:off x="3841813" y="2844862"/>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43" name="Group 56"/>
            <p:cNvGrpSpPr/>
            <p:nvPr/>
          </p:nvGrpSpPr>
          <p:grpSpPr>
            <a:xfrm>
              <a:off x="3963299" y="2999019"/>
              <a:ext cx="365767" cy="307523"/>
              <a:chOff x="10280549" y="2492063"/>
              <a:chExt cx="506412" cy="474662"/>
            </a:xfrm>
            <a:grpFill/>
          </p:grpSpPr>
          <p:sp>
            <p:nvSpPr>
              <p:cNvPr id="44" name="Oval 5"/>
              <p:cNvSpPr>
                <a:spLocks noChangeArrowheads="1"/>
              </p:cNvSpPr>
              <p:nvPr/>
            </p:nvSpPr>
            <p:spPr bwMode="auto">
              <a:xfrm>
                <a:off x="10526611" y="2752413"/>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45" name="Freeform 6"/>
              <p:cNvSpPr>
                <a:spLocks noEditPoints="1"/>
              </p:cNvSpPr>
              <p:nvPr/>
            </p:nvSpPr>
            <p:spPr bwMode="auto">
              <a:xfrm>
                <a:off x="10280549" y="2492063"/>
                <a:ext cx="506412" cy="474662"/>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2A30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grpSp>
      <p:grpSp>
        <p:nvGrpSpPr>
          <p:cNvPr id="86" name="组合 85"/>
          <p:cNvGrpSpPr/>
          <p:nvPr/>
        </p:nvGrpSpPr>
        <p:grpSpPr>
          <a:xfrm>
            <a:off x="5752645" y="2745800"/>
            <a:ext cx="608740" cy="608740"/>
            <a:chOff x="5112916" y="3441337"/>
            <a:chExt cx="608740" cy="608740"/>
          </a:xfrm>
          <a:solidFill>
            <a:schemeClr val="accent1">
              <a:lumMod val="20000"/>
              <a:lumOff val="80000"/>
            </a:schemeClr>
          </a:solidFill>
        </p:grpSpPr>
        <p:sp>
          <p:nvSpPr>
            <p:cNvPr id="60" name="Rounded Rectangle 34"/>
            <p:cNvSpPr/>
            <p:nvPr/>
          </p:nvSpPr>
          <p:spPr>
            <a:xfrm>
              <a:off x="5112916" y="3441337"/>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Freeform 64"/>
            <p:cNvSpPr>
              <a:spLocks noEditPoints="1"/>
            </p:cNvSpPr>
            <p:nvPr/>
          </p:nvSpPr>
          <p:spPr bwMode="auto">
            <a:xfrm>
              <a:off x="5289628" y="3639932"/>
              <a:ext cx="275298" cy="266825"/>
            </a:xfrm>
            <a:custGeom>
              <a:avLst/>
              <a:gdLst>
                <a:gd name="T0" fmla="*/ 232773 w 133"/>
                <a:gd name="T1" fmla="*/ 0 h 127"/>
                <a:gd name="T2" fmla="*/ 16760 w 133"/>
                <a:gd name="T3" fmla="*/ 0 h 127"/>
                <a:gd name="T4" fmla="*/ 0 w 133"/>
                <a:gd name="T5" fmla="*/ 16758 h 127"/>
                <a:gd name="T6" fmla="*/ 0 w 133"/>
                <a:gd name="T7" fmla="*/ 169444 h 127"/>
                <a:gd name="T8" fmla="*/ 16760 w 133"/>
                <a:gd name="T9" fmla="*/ 186202 h 127"/>
                <a:gd name="T10" fmla="*/ 98696 w 133"/>
                <a:gd name="T11" fmla="*/ 186202 h 127"/>
                <a:gd name="T12" fmla="*/ 74488 w 133"/>
                <a:gd name="T13" fmla="*/ 219719 h 127"/>
                <a:gd name="T14" fmla="*/ 74488 w 133"/>
                <a:gd name="T15" fmla="*/ 236477 h 127"/>
                <a:gd name="T16" fmla="*/ 98696 w 133"/>
                <a:gd name="T17" fmla="*/ 236477 h 127"/>
                <a:gd name="T18" fmla="*/ 148975 w 133"/>
                <a:gd name="T19" fmla="*/ 236477 h 127"/>
                <a:gd name="T20" fmla="*/ 175046 w 133"/>
                <a:gd name="T21" fmla="*/ 236477 h 127"/>
                <a:gd name="T22" fmla="*/ 175046 w 133"/>
                <a:gd name="T23" fmla="*/ 219719 h 127"/>
                <a:gd name="T24" fmla="*/ 148975 w 133"/>
                <a:gd name="T25" fmla="*/ 186202 h 127"/>
                <a:gd name="T26" fmla="*/ 232773 w 133"/>
                <a:gd name="T27" fmla="*/ 186202 h 127"/>
                <a:gd name="T28" fmla="*/ 247671 w 133"/>
                <a:gd name="T29" fmla="*/ 169444 h 127"/>
                <a:gd name="T30" fmla="*/ 247671 w 133"/>
                <a:gd name="T31" fmla="*/ 16758 h 127"/>
                <a:gd name="T32" fmla="*/ 232773 w 133"/>
                <a:gd name="T33" fmla="*/ 0 h 127"/>
                <a:gd name="T34" fmla="*/ 111731 w 133"/>
                <a:gd name="T35" fmla="*/ 165720 h 127"/>
                <a:gd name="T36" fmla="*/ 124767 w 133"/>
                <a:gd name="T37" fmla="*/ 152686 h 127"/>
                <a:gd name="T38" fmla="*/ 139664 w 133"/>
                <a:gd name="T39" fmla="*/ 165720 h 127"/>
                <a:gd name="T40" fmla="*/ 124767 w 133"/>
                <a:gd name="T41" fmla="*/ 180616 h 127"/>
                <a:gd name="T42" fmla="*/ 111731 w 133"/>
                <a:gd name="T43" fmla="*/ 165720 h 127"/>
                <a:gd name="T44" fmla="*/ 230911 w 133"/>
                <a:gd name="T45" fmla="*/ 147100 h 127"/>
                <a:gd name="T46" fmla="*/ 18622 w 133"/>
                <a:gd name="T47" fmla="*/ 147100 h 127"/>
                <a:gd name="T48" fmla="*/ 18622 w 133"/>
                <a:gd name="T49" fmla="*/ 18620 h 127"/>
                <a:gd name="T50" fmla="*/ 230911 w 133"/>
                <a:gd name="T51" fmla="*/ 18620 h 127"/>
                <a:gd name="T52" fmla="*/ 230911 w 133"/>
                <a:gd name="T53" fmla="*/ 147100 h 1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2A303C"/>
            </a:solidFill>
            <a:ln>
              <a:noFill/>
            </a:ln>
          </p:spPr>
          <p:txBody>
            <a:bodyPr/>
            <a:lstStyle/>
            <a:p>
              <a:endParaRPr lang="zh-CN" altLang="en-US"/>
            </a:p>
          </p:txBody>
        </p:sp>
      </p:grpSp>
      <p:sp>
        <p:nvSpPr>
          <p:cNvPr id="51" name="TextBox 10"/>
          <p:cNvSpPr txBox="1"/>
          <p:nvPr/>
        </p:nvSpPr>
        <p:spPr>
          <a:xfrm>
            <a:off x="6374734" y="3468802"/>
            <a:ext cx="1771048"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感谢</a:t>
            </a:r>
            <a:endParaRPr lang="ko-KR" altLang="en-US" sz="1400" b="1" dirty="0">
              <a:solidFill>
                <a:srgbClr val="FFFFFF"/>
              </a:solidFill>
              <a:latin typeface="方正兰亭黑简体" pitchFamily="2" charset="-122"/>
              <a:ea typeface="方正兰亭黑简体" pitchFamily="2" charset="-122"/>
              <a:cs typeface="Roboto condensed"/>
            </a:endParaRPr>
          </a:p>
        </p:txBody>
      </p:sp>
      <p:sp>
        <p:nvSpPr>
          <p:cNvPr id="56" name="TextBox 10"/>
          <p:cNvSpPr txBox="1"/>
          <p:nvPr/>
        </p:nvSpPr>
        <p:spPr>
          <a:xfrm>
            <a:off x="3816550" y="561220"/>
            <a:ext cx="1156100" cy="892552"/>
          </a:xfrm>
          <a:prstGeom prst="rect">
            <a:avLst/>
          </a:prstGeom>
          <a:noFill/>
        </p:spPr>
        <p:txBody>
          <a:bodyPr wrap="square" rtlCol="0">
            <a:spAutoFit/>
          </a:bodyPr>
          <a:lstStyle/>
          <a:p>
            <a:pPr lvl="0" algn="ctr"/>
            <a:r>
              <a:rPr lang="zh-CN" altLang="en-US" sz="3600" b="1" dirty="0">
                <a:solidFill>
                  <a:srgbClr val="2A303C"/>
                </a:solidFill>
                <a:latin typeface="方正兰亭黑简体" pitchFamily="2" charset="-122"/>
                <a:ea typeface="方正兰亭黑简体" pitchFamily="2" charset="-122"/>
                <a:cs typeface="Roboto condensed"/>
              </a:rPr>
              <a:t>目录</a:t>
            </a:r>
            <a:endParaRPr lang="en-US" altLang="zh-CN" sz="3600" b="1" dirty="0">
              <a:solidFill>
                <a:srgbClr val="2A303C"/>
              </a:solidFill>
              <a:latin typeface="方正兰亭黑简体" pitchFamily="2" charset="-122"/>
              <a:ea typeface="方正兰亭黑简体" pitchFamily="2" charset="-122"/>
              <a:cs typeface="Roboto condensed"/>
            </a:endParaRPr>
          </a:p>
          <a:p>
            <a:pPr lvl="0" algn="ctr"/>
            <a:r>
              <a:rPr lang="en-US" altLang="ko-KR" sz="1600" b="1" dirty="0">
                <a:solidFill>
                  <a:srgbClr val="2A303C"/>
                </a:solidFill>
                <a:latin typeface="方正兰亭黑简体" pitchFamily="2" charset="-122"/>
                <a:cs typeface="Roboto condensed"/>
              </a:rPr>
              <a:t>Contents</a:t>
            </a:r>
            <a:endParaRPr lang="ko-KR" altLang="en-US" sz="1600" b="1" dirty="0">
              <a:solidFill>
                <a:srgbClr val="2A303C"/>
              </a:solidFill>
              <a:latin typeface="方正兰亭黑简体" pitchFamily="2" charset="-122"/>
              <a:cs typeface="Roboto condensed"/>
            </a:endParaRPr>
          </a:p>
        </p:txBody>
      </p:sp>
      <p:grpSp>
        <p:nvGrpSpPr>
          <p:cNvPr id="87" name="组合 86"/>
          <p:cNvGrpSpPr/>
          <p:nvPr/>
        </p:nvGrpSpPr>
        <p:grpSpPr>
          <a:xfrm>
            <a:off x="7013149" y="2745800"/>
            <a:ext cx="608740" cy="608740"/>
            <a:chOff x="6650885" y="3008270"/>
            <a:chExt cx="608740" cy="608740"/>
          </a:xfrm>
          <a:solidFill>
            <a:schemeClr val="accent1">
              <a:lumMod val="20000"/>
              <a:lumOff val="80000"/>
            </a:schemeClr>
          </a:solidFill>
        </p:grpSpPr>
        <p:sp>
          <p:nvSpPr>
            <p:cNvPr id="61" name="Rounded Rectangle 34"/>
            <p:cNvSpPr/>
            <p:nvPr/>
          </p:nvSpPr>
          <p:spPr>
            <a:xfrm>
              <a:off x="6650885" y="3008270"/>
              <a:ext cx="608740" cy="608740"/>
            </a:xfrm>
            <a:prstGeom prst="roundRect">
              <a:avLst>
                <a:gd name="adj" fmla="val 50000"/>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79" name="Group 54"/>
            <p:cNvGrpSpPr/>
            <p:nvPr/>
          </p:nvGrpSpPr>
          <p:grpSpPr>
            <a:xfrm>
              <a:off x="6805508" y="3127036"/>
              <a:ext cx="299494" cy="389342"/>
              <a:chOff x="6421904" y="4798576"/>
              <a:chExt cx="299494" cy="389342"/>
            </a:xfrm>
            <a:grpFill/>
          </p:grpSpPr>
          <p:sp>
            <p:nvSpPr>
              <p:cNvPr id="80"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solidFill>
                <a:srgbClr val="2A30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81"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rgbClr val="2A30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grpSp>
      <p:cxnSp>
        <p:nvCxnSpPr>
          <p:cNvPr id="3" name="直接箭头连接符 2"/>
          <p:cNvCxnSpPr/>
          <p:nvPr/>
        </p:nvCxnSpPr>
        <p:spPr>
          <a:xfrm>
            <a:off x="0"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1383758"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2644262"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900233"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5165270"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6382067"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726779" y="3057549"/>
            <a:ext cx="587375" cy="0"/>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rot="2579267">
            <a:off x="8041318" y="2776979"/>
            <a:ext cx="849821" cy="635481"/>
            <a:chOff x="6060116" y="2405136"/>
            <a:chExt cx="849821" cy="635481"/>
          </a:xfrm>
        </p:grpSpPr>
        <p:sp>
          <p:nvSpPr>
            <p:cNvPr id="12" name="Freeform 133"/>
            <p:cNvSpPr>
              <a:spLocks/>
            </p:cNvSpPr>
            <p:nvPr/>
          </p:nvSpPr>
          <p:spPr bwMode="auto">
            <a:xfrm rot="2700000" flipH="1">
              <a:off x="612223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3" name="Freeform 134"/>
            <p:cNvSpPr>
              <a:spLocks/>
            </p:cNvSpPr>
            <p:nvPr/>
          </p:nvSpPr>
          <p:spPr bwMode="auto">
            <a:xfrm rot="2700000" flipH="1">
              <a:off x="618208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 name="Freeform 135"/>
            <p:cNvSpPr>
              <a:spLocks/>
            </p:cNvSpPr>
            <p:nvPr/>
          </p:nvSpPr>
          <p:spPr bwMode="auto">
            <a:xfrm rot="2700000" flipH="1">
              <a:off x="622180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107"/>
            <p:cNvSpPr>
              <a:spLocks/>
            </p:cNvSpPr>
            <p:nvPr/>
          </p:nvSpPr>
          <p:spPr bwMode="auto">
            <a:xfrm rot="2700000" flipH="1">
              <a:off x="622491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EB6949">
                <a:alpha val="73000"/>
              </a:srgbClr>
            </a:solidFill>
            <a:ln>
              <a:noFill/>
            </a:ln>
          </p:spPr>
          <p:txBody>
            <a:bodyPr/>
            <a:lstStyle/>
            <a:p>
              <a:endParaRPr lang="en-US" dirty="0"/>
            </a:p>
          </p:txBody>
        </p:sp>
        <p:sp>
          <p:nvSpPr>
            <p:cNvPr id="16" name="Freeform 107"/>
            <p:cNvSpPr>
              <a:spLocks/>
            </p:cNvSpPr>
            <p:nvPr/>
          </p:nvSpPr>
          <p:spPr bwMode="auto">
            <a:xfrm rot="2700000">
              <a:off x="637542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EB6949">
                <a:alpha val="73000"/>
              </a:srgbClr>
            </a:solidFill>
            <a:ln>
              <a:noFill/>
            </a:ln>
          </p:spPr>
          <p:txBody>
            <a:bodyPr/>
            <a:lstStyle/>
            <a:p>
              <a:endParaRPr lang="en-US" dirty="0"/>
            </a:p>
          </p:txBody>
        </p:sp>
        <p:sp>
          <p:nvSpPr>
            <p:cNvPr id="17" name="Freeform 108"/>
            <p:cNvSpPr>
              <a:spLocks/>
            </p:cNvSpPr>
            <p:nvPr/>
          </p:nvSpPr>
          <p:spPr bwMode="auto">
            <a:xfrm rot="2700000">
              <a:off x="641348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EB6949"/>
            </a:solidFill>
            <a:ln>
              <a:noFill/>
            </a:ln>
          </p:spPr>
          <p:txBody>
            <a:bodyPr/>
            <a:lstStyle/>
            <a:p>
              <a:endParaRPr lang="en-US" dirty="0"/>
            </a:p>
          </p:txBody>
        </p:sp>
        <p:sp>
          <p:nvSpPr>
            <p:cNvPr id="18" name="Oval 113"/>
            <p:cNvSpPr>
              <a:spLocks noChangeArrowheads="1"/>
            </p:cNvSpPr>
            <p:nvPr/>
          </p:nvSpPr>
          <p:spPr bwMode="auto">
            <a:xfrm rot="2700000">
              <a:off x="6573723" y="2481147"/>
              <a:ext cx="117123" cy="114085"/>
            </a:xfrm>
            <a:prstGeom prst="ellipse">
              <a:avLst/>
            </a:prstGeom>
            <a:solidFill>
              <a:schemeClr val="bg1">
                <a:alpha val="77000"/>
              </a:schemeClr>
            </a:solidFill>
            <a:ln>
              <a:noFill/>
            </a:ln>
          </p:spPr>
          <p:txBody>
            <a:bodyPr/>
            <a:lstStyle/>
            <a:p>
              <a:pPr eaLnBrk="1" hangingPunct="1"/>
              <a:endParaRPr lang="en-US" dirty="0"/>
            </a:p>
          </p:txBody>
        </p:sp>
        <p:sp>
          <p:nvSpPr>
            <p:cNvPr id="19" name="Oval 116"/>
            <p:cNvSpPr>
              <a:spLocks noChangeArrowheads="1"/>
            </p:cNvSpPr>
            <p:nvPr/>
          </p:nvSpPr>
          <p:spPr bwMode="auto">
            <a:xfrm rot="2700000">
              <a:off x="6505909" y="2593093"/>
              <a:ext cx="70303" cy="72640"/>
            </a:xfrm>
            <a:prstGeom prst="ellipse">
              <a:avLst/>
            </a:prstGeom>
            <a:solidFill>
              <a:schemeClr val="bg1">
                <a:alpha val="77000"/>
              </a:schemeClr>
            </a:solidFill>
            <a:ln>
              <a:noFill/>
            </a:ln>
          </p:spPr>
          <p:txBody>
            <a:bodyPr/>
            <a:lstStyle/>
            <a:p>
              <a:pPr eaLnBrk="1" hangingPunct="1"/>
              <a:endParaRPr lang="en-US" dirty="0"/>
            </a:p>
          </p:txBody>
        </p:sp>
        <p:sp>
          <p:nvSpPr>
            <p:cNvPr id="20" name="Oval 119"/>
            <p:cNvSpPr>
              <a:spLocks noChangeArrowheads="1"/>
            </p:cNvSpPr>
            <p:nvPr/>
          </p:nvSpPr>
          <p:spPr bwMode="auto">
            <a:xfrm rot="2700000">
              <a:off x="6453592" y="2674106"/>
              <a:ext cx="43239" cy="42313"/>
            </a:xfrm>
            <a:prstGeom prst="ellipse">
              <a:avLst/>
            </a:prstGeom>
            <a:solidFill>
              <a:schemeClr val="bg1">
                <a:alpha val="77000"/>
              </a:schemeClr>
            </a:solidFill>
            <a:ln>
              <a:noFill/>
            </a:ln>
          </p:spPr>
          <p:txBody>
            <a:bodyPr/>
            <a:lstStyle/>
            <a:p>
              <a:pPr eaLnBrk="1" hangingPunct="1"/>
              <a:endParaRPr lang="en-US" dirty="0"/>
            </a:p>
          </p:txBody>
        </p:sp>
        <p:sp>
          <p:nvSpPr>
            <p:cNvPr id="21" name="Rectangle 27"/>
            <p:cNvSpPr/>
            <p:nvPr/>
          </p:nvSpPr>
          <p:spPr>
            <a:xfrm rot="2700000">
              <a:off x="630736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3" name="TextBox 10">
            <a:extLst>
              <a:ext uri="{FF2B5EF4-FFF2-40B4-BE49-F238E27FC236}">
                <a16:creationId xmlns:a16="http://schemas.microsoft.com/office/drawing/2014/main" id="{5AE1052E-3D73-46BB-8DA3-21740938CB64}"/>
              </a:ext>
            </a:extLst>
          </p:cNvPr>
          <p:cNvSpPr txBox="1"/>
          <p:nvPr/>
        </p:nvSpPr>
        <p:spPr>
          <a:xfrm>
            <a:off x="1389977" y="3468802"/>
            <a:ext cx="1771048"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系统技术</a:t>
            </a:r>
            <a:endParaRPr lang="ko-KR" altLang="en-US" sz="1400" b="1" dirty="0">
              <a:solidFill>
                <a:srgbClr val="FFFFFF"/>
              </a:solidFill>
              <a:latin typeface="方正兰亭黑简体" pitchFamily="2" charset="-122"/>
              <a:ea typeface="方正兰亭黑简体" pitchFamily="2" charset="-122"/>
              <a:cs typeface="Roboto condensed"/>
            </a:endParaRPr>
          </a:p>
        </p:txBody>
      </p:sp>
      <p:sp>
        <p:nvSpPr>
          <p:cNvPr id="54" name="TextBox 10">
            <a:extLst>
              <a:ext uri="{FF2B5EF4-FFF2-40B4-BE49-F238E27FC236}">
                <a16:creationId xmlns:a16="http://schemas.microsoft.com/office/drawing/2014/main" id="{026B0D3A-DC5D-4410-B9B1-BD8AA3523DB6}"/>
              </a:ext>
            </a:extLst>
          </p:cNvPr>
          <p:cNvSpPr txBox="1"/>
          <p:nvPr/>
        </p:nvSpPr>
        <p:spPr>
          <a:xfrm>
            <a:off x="3949398" y="3461167"/>
            <a:ext cx="1771048"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数据库设计</a:t>
            </a:r>
            <a:endParaRPr lang="ko-KR" altLang="en-US" sz="1400" b="1" dirty="0">
              <a:solidFill>
                <a:srgbClr val="FFFFFF"/>
              </a:solidFill>
              <a:latin typeface="方正兰亭黑简体" pitchFamily="2" charset="-122"/>
              <a:ea typeface="方正兰亭黑简体" pitchFamily="2" charset="-122"/>
              <a:cs typeface="Roboto condensed"/>
            </a:endParaRPr>
          </a:p>
        </p:txBody>
      </p:sp>
      <p:sp>
        <p:nvSpPr>
          <p:cNvPr id="62" name="TextBox 10">
            <a:extLst>
              <a:ext uri="{FF2B5EF4-FFF2-40B4-BE49-F238E27FC236}">
                <a16:creationId xmlns:a16="http://schemas.microsoft.com/office/drawing/2014/main" id="{D5ABB8AE-1CD3-49FE-8628-15EBDD0951A4}"/>
              </a:ext>
            </a:extLst>
          </p:cNvPr>
          <p:cNvSpPr txBox="1"/>
          <p:nvPr/>
        </p:nvSpPr>
        <p:spPr>
          <a:xfrm>
            <a:off x="5181482" y="3468802"/>
            <a:ext cx="1771048"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项目展示</a:t>
            </a:r>
            <a:endParaRPr lang="ko-KR" altLang="en-US" sz="1400" b="1" dirty="0">
              <a:solidFill>
                <a:srgbClr val="FFFFFF"/>
              </a:solidFill>
              <a:latin typeface="方正兰亭黑简体" pitchFamily="2" charset="-122"/>
              <a:ea typeface="方正兰亭黑简体" pitchFamily="2" charset="-122"/>
              <a:cs typeface="Roboto condensed"/>
            </a:endParaRPr>
          </a:p>
        </p:txBody>
      </p:sp>
      <p:sp>
        <p:nvSpPr>
          <p:cNvPr id="64" name="TextBox 10">
            <a:extLst>
              <a:ext uri="{FF2B5EF4-FFF2-40B4-BE49-F238E27FC236}">
                <a16:creationId xmlns:a16="http://schemas.microsoft.com/office/drawing/2014/main" id="{247C3ECD-26EB-41B2-970B-7520B5FE8703}"/>
              </a:ext>
            </a:extLst>
          </p:cNvPr>
          <p:cNvSpPr txBox="1"/>
          <p:nvPr/>
        </p:nvSpPr>
        <p:spPr>
          <a:xfrm>
            <a:off x="2644262" y="3461167"/>
            <a:ext cx="1771048" cy="307777"/>
          </a:xfrm>
          <a:prstGeom prst="rect">
            <a:avLst/>
          </a:prstGeom>
          <a:noFill/>
        </p:spPr>
        <p:txBody>
          <a:bodyPr wrap="square" rtlCol="0">
            <a:spAutoFit/>
          </a:bodyPr>
          <a:lstStyle/>
          <a:p>
            <a:pPr lvl="0" algn="ctr"/>
            <a:r>
              <a:rPr lang="zh-CN" altLang="en-US" sz="1400" b="1" dirty="0">
                <a:solidFill>
                  <a:srgbClr val="FFFFFF"/>
                </a:solidFill>
                <a:latin typeface="方正兰亭黑简体" pitchFamily="2" charset="-122"/>
                <a:ea typeface="方正兰亭黑简体" pitchFamily="2" charset="-122"/>
                <a:cs typeface="Roboto condensed"/>
              </a:rPr>
              <a:t>模块设计</a:t>
            </a:r>
            <a:endParaRPr lang="ko-KR" altLang="en-US" sz="1400" b="1" dirty="0">
              <a:solidFill>
                <a:srgbClr val="FFFFFF"/>
              </a:solidFill>
              <a:latin typeface="方正兰亭黑简体" pitchFamily="2" charset="-122"/>
              <a:ea typeface="方正兰亭黑简体" pitchFamily="2" charset="-122"/>
              <a:cs typeface="Roboto condensed"/>
            </a:endParaRPr>
          </a:p>
        </p:txBody>
      </p:sp>
    </p:spTree>
    <p:extLst>
      <p:ext uri="{BB962C8B-B14F-4D97-AF65-F5344CB8AC3E}">
        <p14:creationId xmlns:p14="http://schemas.microsoft.com/office/powerpoint/2010/main" val="88875154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p:cTn id="21" dur="500" fill="hold"/>
                                        <p:tgtEl>
                                          <p:spTgt spid="82"/>
                                        </p:tgtEl>
                                        <p:attrNameLst>
                                          <p:attrName>ppt_w</p:attrName>
                                        </p:attrNameLst>
                                      </p:cBhvr>
                                      <p:tavLst>
                                        <p:tav tm="0">
                                          <p:val>
                                            <p:fltVal val="0"/>
                                          </p:val>
                                        </p:tav>
                                        <p:tav tm="100000">
                                          <p:val>
                                            <p:strVal val="#ppt_w"/>
                                          </p:val>
                                        </p:tav>
                                      </p:tavLst>
                                    </p:anim>
                                    <p:anim calcmode="lin" valueType="num">
                                      <p:cBhvr>
                                        <p:cTn id="22" dur="500" fill="hold"/>
                                        <p:tgtEl>
                                          <p:spTgt spid="82"/>
                                        </p:tgtEl>
                                        <p:attrNameLst>
                                          <p:attrName>ppt_h</p:attrName>
                                        </p:attrNameLst>
                                      </p:cBhvr>
                                      <p:tavLst>
                                        <p:tav tm="0">
                                          <p:val>
                                            <p:fltVal val="0"/>
                                          </p:val>
                                        </p:tav>
                                        <p:tav tm="100000">
                                          <p:val>
                                            <p:strVal val="#ppt_h"/>
                                          </p:val>
                                        </p:tav>
                                      </p:tavLst>
                                    </p:anim>
                                    <p:animEffect transition="in" filter="fade">
                                      <p:cBhvr>
                                        <p:cTn id="23" dur="500"/>
                                        <p:tgtEl>
                                          <p:spTgt spid="82"/>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500"/>
                                        <p:tgtEl>
                                          <p:spTgt spid="88"/>
                                        </p:tgtEl>
                                      </p:cBhvr>
                                    </p:animEffect>
                                  </p:childTnLst>
                                </p:cTn>
                              </p:par>
                            </p:childTnLst>
                          </p:cTn>
                        </p:par>
                        <p:par>
                          <p:cTn id="32" fill="hold">
                            <p:stCondLst>
                              <p:cond delay="1500"/>
                            </p:stCondLst>
                            <p:childTnLst>
                              <p:par>
                                <p:cTn id="33" presetID="53" presetClass="entr" presetSubtype="16"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p:cTn id="35" dur="500" fill="hold"/>
                                        <p:tgtEl>
                                          <p:spTgt spid="83"/>
                                        </p:tgtEl>
                                        <p:attrNameLst>
                                          <p:attrName>ppt_w</p:attrName>
                                        </p:attrNameLst>
                                      </p:cBhvr>
                                      <p:tavLst>
                                        <p:tav tm="0">
                                          <p:val>
                                            <p:fltVal val="0"/>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animEffect transition="in" filter="fade">
                                      <p:cBhvr>
                                        <p:cTn id="37" dur="500"/>
                                        <p:tgtEl>
                                          <p:spTgt spid="83"/>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left)">
                                      <p:cBhvr>
                                        <p:cTn id="41" dur="500"/>
                                        <p:tgtEl>
                                          <p:spTgt spid="89"/>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p:cTn id="45" dur="500" fill="hold"/>
                                        <p:tgtEl>
                                          <p:spTgt spid="84"/>
                                        </p:tgtEl>
                                        <p:attrNameLst>
                                          <p:attrName>ppt_w</p:attrName>
                                        </p:attrNameLst>
                                      </p:cBhvr>
                                      <p:tavLst>
                                        <p:tav tm="0">
                                          <p:val>
                                            <p:fltVal val="0"/>
                                          </p:val>
                                        </p:tav>
                                        <p:tav tm="100000">
                                          <p:val>
                                            <p:strVal val="#ppt_w"/>
                                          </p:val>
                                        </p:tav>
                                      </p:tavLst>
                                    </p:anim>
                                    <p:anim calcmode="lin" valueType="num">
                                      <p:cBhvr>
                                        <p:cTn id="46" dur="500" fill="hold"/>
                                        <p:tgtEl>
                                          <p:spTgt spid="84"/>
                                        </p:tgtEl>
                                        <p:attrNameLst>
                                          <p:attrName>ppt_h</p:attrName>
                                        </p:attrNameLst>
                                      </p:cBhvr>
                                      <p:tavLst>
                                        <p:tav tm="0">
                                          <p:val>
                                            <p:fltVal val="0"/>
                                          </p:val>
                                        </p:tav>
                                        <p:tav tm="100000">
                                          <p:val>
                                            <p:strVal val="#ppt_h"/>
                                          </p:val>
                                        </p:tav>
                                      </p:tavLst>
                                    </p:anim>
                                    <p:animEffect transition="in" filter="fade">
                                      <p:cBhvr>
                                        <p:cTn id="47" dur="500"/>
                                        <p:tgtEl>
                                          <p:spTgt spid="84"/>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wipe(left)">
                                      <p:cBhvr>
                                        <p:cTn id="51" dur="500"/>
                                        <p:tgtEl>
                                          <p:spTgt spid="90"/>
                                        </p:tgtEl>
                                      </p:cBhvr>
                                    </p:animEffect>
                                  </p:childTnLst>
                                </p:cTn>
                              </p:par>
                            </p:childTnLst>
                          </p:cTn>
                        </p:par>
                        <p:par>
                          <p:cTn id="52" fill="hold">
                            <p:stCondLst>
                              <p:cond delay="3500"/>
                            </p:stCondLst>
                            <p:childTnLst>
                              <p:par>
                                <p:cTn id="53" presetID="53" presetClass="entr" presetSubtype="16" fill="hold" nodeType="after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p:cTn id="55" dur="500" fill="hold"/>
                                        <p:tgtEl>
                                          <p:spTgt spid="85"/>
                                        </p:tgtEl>
                                        <p:attrNameLst>
                                          <p:attrName>ppt_w</p:attrName>
                                        </p:attrNameLst>
                                      </p:cBhvr>
                                      <p:tavLst>
                                        <p:tav tm="0">
                                          <p:val>
                                            <p:fltVal val="0"/>
                                          </p:val>
                                        </p:tav>
                                        <p:tav tm="100000">
                                          <p:val>
                                            <p:strVal val="#ppt_w"/>
                                          </p:val>
                                        </p:tav>
                                      </p:tavLst>
                                    </p:anim>
                                    <p:anim calcmode="lin" valueType="num">
                                      <p:cBhvr>
                                        <p:cTn id="56" dur="500" fill="hold"/>
                                        <p:tgtEl>
                                          <p:spTgt spid="85"/>
                                        </p:tgtEl>
                                        <p:attrNameLst>
                                          <p:attrName>ppt_h</p:attrName>
                                        </p:attrNameLst>
                                      </p:cBhvr>
                                      <p:tavLst>
                                        <p:tav tm="0">
                                          <p:val>
                                            <p:fltVal val="0"/>
                                          </p:val>
                                        </p:tav>
                                        <p:tav tm="100000">
                                          <p:val>
                                            <p:strVal val="#ppt_h"/>
                                          </p:val>
                                        </p:tav>
                                      </p:tavLst>
                                    </p:anim>
                                    <p:animEffect transition="in" filter="fade">
                                      <p:cBhvr>
                                        <p:cTn id="57" dur="500"/>
                                        <p:tgtEl>
                                          <p:spTgt spid="85"/>
                                        </p:tgtEl>
                                      </p:cBhvr>
                                    </p:animEffect>
                                  </p:childTnLst>
                                </p:cTn>
                              </p:par>
                            </p:childTnLst>
                          </p:cTn>
                        </p:par>
                        <p:par>
                          <p:cTn id="58" fill="hold">
                            <p:stCondLst>
                              <p:cond delay="4000"/>
                            </p:stCondLst>
                            <p:childTnLst>
                              <p:par>
                                <p:cTn id="59" presetID="22" presetClass="entr" presetSubtype="8" fill="hold" nodeType="after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wipe(left)">
                                      <p:cBhvr>
                                        <p:cTn id="61" dur="500"/>
                                        <p:tgtEl>
                                          <p:spTgt spid="91"/>
                                        </p:tgtEl>
                                      </p:cBhvr>
                                    </p:animEffect>
                                  </p:childTnLst>
                                </p:cTn>
                              </p:par>
                            </p:childTnLst>
                          </p:cTn>
                        </p:par>
                        <p:par>
                          <p:cTn id="62" fill="hold">
                            <p:stCondLst>
                              <p:cond delay="4500"/>
                            </p:stCondLst>
                            <p:childTnLst>
                              <p:par>
                                <p:cTn id="63" presetID="53" presetClass="entr" presetSubtype="16" fill="hold" nodeType="afterEffect">
                                  <p:stCondLst>
                                    <p:cond delay="0"/>
                                  </p:stCondLst>
                                  <p:childTnLst>
                                    <p:set>
                                      <p:cBhvr>
                                        <p:cTn id="64" dur="1" fill="hold">
                                          <p:stCondLst>
                                            <p:cond delay="0"/>
                                          </p:stCondLst>
                                        </p:cTn>
                                        <p:tgtEl>
                                          <p:spTgt spid="86"/>
                                        </p:tgtEl>
                                        <p:attrNameLst>
                                          <p:attrName>style.visibility</p:attrName>
                                        </p:attrNameLst>
                                      </p:cBhvr>
                                      <p:to>
                                        <p:strVal val="visible"/>
                                      </p:to>
                                    </p:set>
                                    <p:anim calcmode="lin" valueType="num">
                                      <p:cBhvr>
                                        <p:cTn id="65" dur="500" fill="hold"/>
                                        <p:tgtEl>
                                          <p:spTgt spid="86"/>
                                        </p:tgtEl>
                                        <p:attrNameLst>
                                          <p:attrName>ppt_w</p:attrName>
                                        </p:attrNameLst>
                                      </p:cBhvr>
                                      <p:tavLst>
                                        <p:tav tm="0">
                                          <p:val>
                                            <p:fltVal val="0"/>
                                          </p:val>
                                        </p:tav>
                                        <p:tav tm="100000">
                                          <p:val>
                                            <p:strVal val="#ppt_w"/>
                                          </p:val>
                                        </p:tav>
                                      </p:tavLst>
                                    </p:anim>
                                    <p:anim calcmode="lin" valueType="num">
                                      <p:cBhvr>
                                        <p:cTn id="66" dur="500" fill="hold"/>
                                        <p:tgtEl>
                                          <p:spTgt spid="86"/>
                                        </p:tgtEl>
                                        <p:attrNameLst>
                                          <p:attrName>ppt_h</p:attrName>
                                        </p:attrNameLst>
                                      </p:cBhvr>
                                      <p:tavLst>
                                        <p:tav tm="0">
                                          <p:val>
                                            <p:fltVal val="0"/>
                                          </p:val>
                                        </p:tav>
                                        <p:tav tm="100000">
                                          <p:val>
                                            <p:strVal val="#ppt_h"/>
                                          </p:val>
                                        </p:tav>
                                      </p:tavLst>
                                    </p:anim>
                                    <p:animEffect transition="in" filter="fade">
                                      <p:cBhvr>
                                        <p:cTn id="67" dur="500"/>
                                        <p:tgtEl>
                                          <p:spTgt spid="86"/>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ppt_x"/>
                                          </p:val>
                                        </p:tav>
                                        <p:tav tm="100000">
                                          <p:val>
                                            <p:strVal val="#ppt_x"/>
                                          </p:val>
                                        </p:tav>
                                      </p:tavLst>
                                    </p:anim>
                                    <p:anim calcmode="lin" valueType="num">
                                      <p:cBhvr additive="base">
                                        <p:cTn id="71" dur="500" fill="hold"/>
                                        <p:tgtEl>
                                          <p:spTgt spid="51"/>
                                        </p:tgtEl>
                                        <p:attrNameLst>
                                          <p:attrName>ppt_y</p:attrName>
                                        </p:attrNameLst>
                                      </p:cBhvr>
                                      <p:tavLst>
                                        <p:tav tm="0">
                                          <p:val>
                                            <p:strVal val="1+#ppt_h/2"/>
                                          </p:val>
                                        </p:tav>
                                        <p:tav tm="100000">
                                          <p:val>
                                            <p:strVal val="#ppt_y"/>
                                          </p:val>
                                        </p:tav>
                                      </p:tavLst>
                                    </p:anim>
                                  </p:childTnLst>
                                </p:cTn>
                              </p:par>
                            </p:childTnLst>
                          </p:cTn>
                        </p:par>
                        <p:par>
                          <p:cTn id="72" fill="hold">
                            <p:stCondLst>
                              <p:cond delay="5000"/>
                            </p:stCondLst>
                            <p:childTnLst>
                              <p:par>
                                <p:cTn id="73" presetID="22" presetClass="entr" presetSubtype="8" fill="hold"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left)">
                                      <p:cBhvr>
                                        <p:cTn id="75" dur="500"/>
                                        <p:tgtEl>
                                          <p:spTgt spid="92"/>
                                        </p:tgtEl>
                                      </p:cBhvr>
                                    </p:animEffect>
                                  </p:childTnLst>
                                </p:cTn>
                              </p:par>
                            </p:childTnLst>
                          </p:cTn>
                        </p:par>
                        <p:par>
                          <p:cTn id="76" fill="hold">
                            <p:stCondLst>
                              <p:cond delay="5500"/>
                            </p:stCondLst>
                            <p:childTnLst>
                              <p:par>
                                <p:cTn id="77" presetID="53" presetClass="entr" presetSubtype="16"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p:cTn id="79" dur="500" fill="hold"/>
                                        <p:tgtEl>
                                          <p:spTgt spid="87"/>
                                        </p:tgtEl>
                                        <p:attrNameLst>
                                          <p:attrName>ppt_w</p:attrName>
                                        </p:attrNameLst>
                                      </p:cBhvr>
                                      <p:tavLst>
                                        <p:tav tm="0">
                                          <p:val>
                                            <p:fltVal val="0"/>
                                          </p:val>
                                        </p:tav>
                                        <p:tav tm="100000">
                                          <p:val>
                                            <p:strVal val="#ppt_w"/>
                                          </p:val>
                                        </p:tav>
                                      </p:tavLst>
                                    </p:anim>
                                    <p:anim calcmode="lin" valueType="num">
                                      <p:cBhvr>
                                        <p:cTn id="80" dur="500" fill="hold"/>
                                        <p:tgtEl>
                                          <p:spTgt spid="87"/>
                                        </p:tgtEl>
                                        <p:attrNameLst>
                                          <p:attrName>ppt_h</p:attrName>
                                        </p:attrNameLst>
                                      </p:cBhvr>
                                      <p:tavLst>
                                        <p:tav tm="0">
                                          <p:val>
                                            <p:fltVal val="0"/>
                                          </p:val>
                                        </p:tav>
                                        <p:tav tm="100000">
                                          <p:val>
                                            <p:strVal val="#ppt_h"/>
                                          </p:val>
                                        </p:tav>
                                      </p:tavLst>
                                    </p:anim>
                                    <p:animEffect transition="in" filter="fade">
                                      <p:cBhvr>
                                        <p:cTn id="81" dur="500"/>
                                        <p:tgtEl>
                                          <p:spTgt spid="87"/>
                                        </p:tgtEl>
                                      </p:cBhvr>
                                    </p:animEffect>
                                  </p:childTnLst>
                                </p:cTn>
                              </p:par>
                            </p:childTnLst>
                          </p:cTn>
                        </p:par>
                        <p:par>
                          <p:cTn id="82" fill="hold">
                            <p:stCondLst>
                              <p:cond delay="6000"/>
                            </p:stCondLst>
                            <p:childTnLst>
                              <p:par>
                                <p:cTn id="83" presetID="22" presetClass="entr" presetSubtype="8" fill="hold" nodeType="after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wipe(left)">
                                      <p:cBhvr>
                                        <p:cTn id="85" dur="500"/>
                                        <p:tgtEl>
                                          <p:spTgt spid="93"/>
                                        </p:tgtEl>
                                      </p:cBhvr>
                                    </p:animEffect>
                                  </p:childTnLst>
                                </p:cTn>
                              </p:par>
                            </p:childTnLst>
                          </p:cTn>
                        </p:par>
                        <p:par>
                          <p:cTn id="86" fill="hold">
                            <p:stCondLst>
                              <p:cond delay="6500"/>
                            </p:stCondLst>
                            <p:childTnLst>
                              <p:par>
                                <p:cTn id="87" presetID="10"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2" presetClass="entr" presetSubtype="4"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500" fill="hold"/>
                                        <p:tgtEl>
                                          <p:spTgt spid="53"/>
                                        </p:tgtEl>
                                        <p:attrNameLst>
                                          <p:attrName>ppt_x</p:attrName>
                                        </p:attrNameLst>
                                      </p:cBhvr>
                                      <p:tavLst>
                                        <p:tav tm="0">
                                          <p:val>
                                            <p:strVal val="#ppt_x"/>
                                          </p:val>
                                        </p:tav>
                                        <p:tav tm="100000">
                                          <p:val>
                                            <p:strVal val="#ppt_x"/>
                                          </p:val>
                                        </p:tav>
                                      </p:tavLst>
                                    </p:anim>
                                    <p:anim calcmode="lin" valueType="num">
                                      <p:cBhvr additive="base">
                                        <p:cTn id="93" dur="500" fill="hold"/>
                                        <p:tgtEl>
                                          <p:spTgt spid="5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anim calcmode="lin" valueType="num">
                                      <p:cBhvr additive="base">
                                        <p:cTn id="96" dur="500" fill="hold"/>
                                        <p:tgtEl>
                                          <p:spTgt spid="54"/>
                                        </p:tgtEl>
                                        <p:attrNameLst>
                                          <p:attrName>ppt_x</p:attrName>
                                        </p:attrNameLst>
                                      </p:cBhvr>
                                      <p:tavLst>
                                        <p:tav tm="0">
                                          <p:val>
                                            <p:strVal val="#ppt_x"/>
                                          </p:val>
                                        </p:tav>
                                        <p:tav tm="100000">
                                          <p:val>
                                            <p:strVal val="#ppt_x"/>
                                          </p:val>
                                        </p:tav>
                                      </p:tavLst>
                                    </p:anim>
                                    <p:anim calcmode="lin" valueType="num">
                                      <p:cBhvr additive="base">
                                        <p:cTn id="97" dur="500" fill="hold"/>
                                        <p:tgtEl>
                                          <p:spTgt spid="54"/>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 calcmode="lin" valueType="num">
                                      <p:cBhvr additive="base">
                                        <p:cTn id="100" dur="500" fill="hold"/>
                                        <p:tgtEl>
                                          <p:spTgt spid="62"/>
                                        </p:tgtEl>
                                        <p:attrNameLst>
                                          <p:attrName>ppt_x</p:attrName>
                                        </p:attrNameLst>
                                      </p:cBhvr>
                                      <p:tavLst>
                                        <p:tav tm="0">
                                          <p:val>
                                            <p:strVal val="#ppt_x"/>
                                          </p:val>
                                        </p:tav>
                                        <p:tav tm="100000">
                                          <p:val>
                                            <p:strVal val="#ppt_x"/>
                                          </p:val>
                                        </p:tav>
                                      </p:tavLst>
                                    </p:anim>
                                    <p:anim calcmode="lin" valueType="num">
                                      <p:cBhvr additive="base">
                                        <p:cTn id="101" dur="500" fill="hold"/>
                                        <p:tgtEl>
                                          <p:spTgt spid="62"/>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64"/>
                                        </p:tgtEl>
                                        <p:attrNameLst>
                                          <p:attrName>style.visibility</p:attrName>
                                        </p:attrNameLst>
                                      </p:cBhvr>
                                      <p:to>
                                        <p:strVal val="visible"/>
                                      </p:to>
                                    </p:set>
                                    <p:anim calcmode="lin" valueType="num">
                                      <p:cBhvr additive="base">
                                        <p:cTn id="104" dur="500" fill="hold"/>
                                        <p:tgtEl>
                                          <p:spTgt spid="64"/>
                                        </p:tgtEl>
                                        <p:attrNameLst>
                                          <p:attrName>ppt_x</p:attrName>
                                        </p:attrNameLst>
                                      </p:cBhvr>
                                      <p:tavLst>
                                        <p:tav tm="0">
                                          <p:val>
                                            <p:strVal val="#ppt_x"/>
                                          </p:val>
                                        </p:tav>
                                        <p:tav tm="100000">
                                          <p:val>
                                            <p:strVal val="#ppt_x"/>
                                          </p:val>
                                        </p:tav>
                                      </p:tavLst>
                                    </p:anim>
                                    <p:anim calcmode="lin" valueType="num">
                                      <p:cBhvr additive="base">
                                        <p:cTn id="10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51" grpId="0"/>
      <p:bldP spid="56" grpId="0"/>
      <p:bldP spid="53" grpId="0"/>
      <p:bldP spid="54" grpId="0"/>
      <p:bldP spid="62"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0"/>
          <p:cNvSpPr txBox="1"/>
          <p:nvPr/>
        </p:nvSpPr>
        <p:spPr>
          <a:xfrm>
            <a:off x="2534037" y="3183868"/>
            <a:ext cx="1156100" cy="461665"/>
          </a:xfrm>
          <a:prstGeom prst="rect">
            <a:avLst/>
          </a:prstGeom>
          <a:noFill/>
        </p:spPr>
        <p:txBody>
          <a:bodyPr wrap="square" rtlCol="0">
            <a:spAutoFit/>
          </a:bodyPr>
          <a:lstStyle/>
          <a:p>
            <a:pPr lvl="0" algn="ctr"/>
            <a:r>
              <a:rPr lang="zh-CN" altLang="en-US" sz="2400" b="1" dirty="0">
                <a:solidFill>
                  <a:srgbClr val="FFFFFF"/>
                </a:solidFill>
                <a:latin typeface="方正兰亭黑简体" pitchFamily="2" charset="-122"/>
                <a:ea typeface="方正兰亭黑简体" pitchFamily="2" charset="-122"/>
                <a:cs typeface="Roboto condensed"/>
              </a:rPr>
              <a:t>绪 论</a:t>
            </a:r>
            <a:endParaRPr lang="ko-KR" altLang="en-US" sz="2400" b="1" dirty="0">
              <a:solidFill>
                <a:srgbClr val="FFFFFF"/>
              </a:solidFill>
              <a:latin typeface="方正兰亭黑简体" pitchFamily="2" charset="-122"/>
              <a:cs typeface="Roboto condensed"/>
            </a:endParaRPr>
          </a:p>
        </p:txBody>
      </p:sp>
      <p:grpSp>
        <p:nvGrpSpPr>
          <p:cNvPr id="29" name="组合 28"/>
          <p:cNvGrpSpPr/>
          <p:nvPr/>
        </p:nvGrpSpPr>
        <p:grpSpPr>
          <a:xfrm>
            <a:off x="2500019" y="1828100"/>
            <a:ext cx="1224136" cy="1220781"/>
            <a:chOff x="1995963" y="1828100"/>
            <a:chExt cx="1224136" cy="1220781"/>
          </a:xfrm>
          <a:solidFill>
            <a:schemeClr val="accent1">
              <a:lumMod val="20000"/>
              <a:lumOff val="80000"/>
            </a:schemeClr>
          </a:solidFill>
        </p:grpSpPr>
        <p:sp>
          <p:nvSpPr>
            <p:cNvPr id="5" name="Oval 67"/>
            <p:cNvSpPr/>
            <p:nvPr/>
          </p:nvSpPr>
          <p:spPr bwMode="auto">
            <a:xfrm>
              <a:off x="1995963" y="1828100"/>
              <a:ext cx="1224136" cy="12207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sp>
          <p:nvSpPr>
            <p:cNvPr id="11" name="Freeform 50"/>
            <p:cNvSpPr>
              <a:spLocks noEditPoints="1"/>
            </p:cNvSpPr>
            <p:nvPr/>
          </p:nvSpPr>
          <p:spPr bwMode="auto">
            <a:xfrm>
              <a:off x="2330145" y="2120565"/>
              <a:ext cx="555771" cy="700011"/>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2A303C"/>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2" name="TextBox 11"/>
          <p:cNvSpPr txBox="1"/>
          <p:nvPr/>
        </p:nvSpPr>
        <p:spPr>
          <a:xfrm>
            <a:off x="5276979" y="1347614"/>
            <a:ext cx="1005403" cy="338554"/>
          </a:xfrm>
          <a:prstGeom prst="rect">
            <a:avLst/>
          </a:prstGeom>
          <a:noFill/>
        </p:spPr>
        <p:txBody>
          <a:bodyPr vert="horz" wrap="none" rtlCol="0">
            <a:spAutoFit/>
          </a:bodyPr>
          <a:lstStyle/>
          <a:p>
            <a:r>
              <a:rPr lang="zh-CN" altLang="en-US" sz="1600" dirty="0">
                <a:solidFill>
                  <a:schemeClr val="bg1"/>
                </a:solidFill>
                <a:latin typeface="方正兰亭黑简体" pitchFamily="2" charset="-122"/>
                <a:ea typeface="方正兰亭黑简体" pitchFamily="2" charset="-122"/>
              </a:rPr>
              <a:t>选题背景</a:t>
            </a:r>
          </a:p>
        </p:txBody>
      </p:sp>
      <p:sp>
        <p:nvSpPr>
          <p:cNvPr id="14" name="TextBox 13"/>
          <p:cNvSpPr txBox="1"/>
          <p:nvPr/>
        </p:nvSpPr>
        <p:spPr>
          <a:xfrm>
            <a:off x="5276979" y="2313604"/>
            <a:ext cx="1005403" cy="338554"/>
          </a:xfrm>
          <a:prstGeom prst="rect">
            <a:avLst/>
          </a:prstGeom>
          <a:noFill/>
        </p:spPr>
        <p:txBody>
          <a:bodyPr vert="horz" wrap="none" rtlCol="0">
            <a:spAutoFit/>
          </a:bodyPr>
          <a:lstStyle/>
          <a:p>
            <a:r>
              <a:rPr lang="zh-CN" altLang="en-US" sz="1600" dirty="0">
                <a:solidFill>
                  <a:schemeClr val="bg1"/>
                </a:solidFill>
                <a:latin typeface="方正兰亭黑简体" pitchFamily="2" charset="-122"/>
                <a:ea typeface="方正兰亭黑简体" pitchFamily="2" charset="-122"/>
              </a:rPr>
              <a:t>研究意义</a:t>
            </a:r>
          </a:p>
        </p:txBody>
      </p:sp>
      <p:sp>
        <p:nvSpPr>
          <p:cNvPr id="16" name="TextBox 15"/>
          <p:cNvSpPr txBox="1"/>
          <p:nvPr/>
        </p:nvSpPr>
        <p:spPr>
          <a:xfrm>
            <a:off x="5276979" y="3279596"/>
            <a:ext cx="966931" cy="338554"/>
          </a:xfrm>
          <a:prstGeom prst="rect">
            <a:avLst/>
          </a:prstGeom>
          <a:noFill/>
        </p:spPr>
        <p:txBody>
          <a:bodyPr vert="horz" wrap="none" rtlCol="0">
            <a:spAutoFit/>
          </a:bodyPr>
          <a:lstStyle/>
          <a:p>
            <a:r>
              <a:rPr lang="en-US" altLang="zh-CN" sz="1600" dirty="0">
                <a:solidFill>
                  <a:schemeClr val="bg1"/>
                </a:solidFill>
                <a:latin typeface="方正兰亭黑简体" pitchFamily="2" charset="-122"/>
                <a:ea typeface="方正兰亭黑简体" pitchFamily="2" charset="-122"/>
              </a:rPr>
              <a:t>ERP</a:t>
            </a:r>
            <a:r>
              <a:rPr lang="zh-CN" altLang="en-US" sz="1600" dirty="0">
                <a:solidFill>
                  <a:schemeClr val="bg1"/>
                </a:solidFill>
                <a:latin typeface="方正兰亭黑简体" pitchFamily="2" charset="-122"/>
                <a:ea typeface="方正兰亭黑简体" pitchFamily="2" charset="-122"/>
              </a:rPr>
              <a:t>概述</a:t>
            </a:r>
          </a:p>
        </p:txBody>
      </p:sp>
      <p:grpSp>
        <p:nvGrpSpPr>
          <p:cNvPr id="26" name="组合 25"/>
          <p:cNvGrpSpPr/>
          <p:nvPr/>
        </p:nvGrpSpPr>
        <p:grpSpPr>
          <a:xfrm>
            <a:off x="4336284" y="2466330"/>
            <a:ext cx="923724" cy="81709"/>
            <a:chOff x="3832228" y="2466330"/>
            <a:chExt cx="923724" cy="81709"/>
          </a:xfrm>
        </p:grpSpPr>
        <p:cxnSp>
          <p:nvCxnSpPr>
            <p:cNvPr id="10" name="Straight Connector 109"/>
            <p:cNvCxnSpPr/>
            <p:nvPr/>
          </p:nvCxnSpPr>
          <p:spPr>
            <a:xfrm>
              <a:off x="3832228" y="2507185"/>
              <a:ext cx="854436" cy="6474"/>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19" name="Oval 45"/>
            <p:cNvSpPr/>
            <p:nvPr/>
          </p:nvSpPr>
          <p:spPr bwMode="auto">
            <a:xfrm>
              <a:off x="4674243" y="2466330"/>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grpSp>
        <p:nvGrpSpPr>
          <p:cNvPr id="28" name="组合 27"/>
          <p:cNvGrpSpPr/>
          <p:nvPr/>
        </p:nvGrpSpPr>
        <p:grpSpPr>
          <a:xfrm>
            <a:off x="4311175" y="2502902"/>
            <a:ext cx="948833" cy="1024285"/>
            <a:chOff x="3807119" y="2502902"/>
            <a:chExt cx="948833" cy="1024285"/>
          </a:xfrm>
        </p:grpSpPr>
        <p:cxnSp>
          <p:nvCxnSpPr>
            <p:cNvPr id="17" name="Straight Connector 107"/>
            <p:cNvCxnSpPr/>
            <p:nvPr/>
          </p:nvCxnSpPr>
          <p:spPr>
            <a:xfrm>
              <a:off x="3807119" y="2502902"/>
              <a:ext cx="879545" cy="1000814"/>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21" name="Oval 45"/>
            <p:cNvSpPr/>
            <p:nvPr/>
          </p:nvSpPr>
          <p:spPr bwMode="auto">
            <a:xfrm>
              <a:off x="4674243" y="3445478"/>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grpSp>
        <p:nvGrpSpPr>
          <p:cNvPr id="24" name="组合 23"/>
          <p:cNvGrpSpPr/>
          <p:nvPr/>
        </p:nvGrpSpPr>
        <p:grpSpPr>
          <a:xfrm>
            <a:off x="4235296" y="1515088"/>
            <a:ext cx="1024712" cy="1061154"/>
            <a:chOff x="3731240" y="1515088"/>
            <a:chExt cx="1024712" cy="1061154"/>
          </a:xfrm>
        </p:grpSpPr>
        <p:sp>
          <p:nvSpPr>
            <p:cNvPr id="6" name="Oval 45"/>
            <p:cNvSpPr/>
            <p:nvPr/>
          </p:nvSpPr>
          <p:spPr bwMode="auto">
            <a:xfrm>
              <a:off x="4674243" y="1515088"/>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cxnSp>
          <p:nvCxnSpPr>
            <p:cNvPr id="7" name="Straight Connector 7"/>
            <p:cNvCxnSpPr/>
            <p:nvPr/>
          </p:nvCxnSpPr>
          <p:spPr>
            <a:xfrm flipH="1">
              <a:off x="3811567" y="1566798"/>
              <a:ext cx="875097" cy="936104"/>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22" name="Oval 45"/>
            <p:cNvSpPr/>
            <p:nvPr/>
          </p:nvSpPr>
          <p:spPr bwMode="auto">
            <a:xfrm>
              <a:off x="3731240" y="2459288"/>
              <a:ext cx="116954" cy="116954"/>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spTree>
    <p:extLst>
      <p:ext uri="{BB962C8B-B14F-4D97-AF65-F5344CB8AC3E}">
        <p14:creationId xmlns:p14="http://schemas.microsoft.com/office/powerpoint/2010/main" val="359141808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2"/>
                                        </p:tgtEl>
                                        <p:attrNameLst>
                                          <p:attrName>ppt_y</p:attrName>
                                        </p:attrNameLst>
                                      </p:cBhvr>
                                      <p:tavLst>
                                        <p:tav tm="0">
                                          <p:val>
                                            <p:strVal val="#ppt_y"/>
                                          </p:val>
                                        </p:tav>
                                        <p:tav tm="100000">
                                          <p:val>
                                            <p:strVal val="#ppt_y"/>
                                          </p:val>
                                        </p:tav>
                                      </p:tavLst>
                                    </p:anim>
                                    <p:anim calcmode="lin" valueType="num">
                                      <p:cBhvr>
                                        <p:cTn id="2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2"/>
                                        </p:tgtEl>
                                      </p:cBhvr>
                                    </p:animEffect>
                                  </p:childTnLst>
                                </p:cTn>
                              </p:par>
                            </p:childTnLst>
                          </p:cTn>
                        </p:par>
                        <p:par>
                          <p:cTn id="26" fill="hold">
                            <p:stCondLst>
                              <p:cond delay="165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21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4"/>
                                        </p:tgtEl>
                                        <p:attrNameLst>
                                          <p:attrName>ppt_y</p:attrName>
                                        </p:attrNameLst>
                                      </p:cBhvr>
                                      <p:tavLst>
                                        <p:tav tm="0">
                                          <p:val>
                                            <p:strVal val="#ppt_y"/>
                                          </p:val>
                                        </p:tav>
                                        <p:tav tm="100000">
                                          <p:val>
                                            <p:strVal val="#ppt_y"/>
                                          </p:val>
                                        </p:tav>
                                      </p:tavLst>
                                    </p:anim>
                                    <p:anim calcmode="lin" valueType="num">
                                      <p:cBhvr>
                                        <p:cTn id="3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4"/>
                                        </p:tgtEl>
                                      </p:cBhvr>
                                    </p:animEffect>
                                  </p:childTnLst>
                                </p:cTn>
                              </p:par>
                            </p:childTnLst>
                          </p:cTn>
                        </p:par>
                        <p:par>
                          <p:cTn id="38" fill="hold">
                            <p:stCondLst>
                              <p:cond delay="2800"/>
                            </p:stCondLst>
                            <p:childTnLst>
                              <p:par>
                                <p:cTn id="39" presetID="22" presetClass="entr" presetSubtype="8"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childTnLst>
                          </p:cTn>
                        </p:par>
                        <p:par>
                          <p:cTn id="42" fill="hold">
                            <p:stCondLst>
                              <p:cond delay="33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6"/>
                                        </p:tgtEl>
                                        <p:attrNameLst>
                                          <p:attrName>ppt_y</p:attrName>
                                        </p:attrNameLst>
                                      </p:cBhvr>
                                      <p:tavLst>
                                        <p:tav tm="0">
                                          <p:val>
                                            <p:strVal val="#ppt_y"/>
                                          </p:val>
                                        </p:tav>
                                        <p:tav tm="100000">
                                          <p:val>
                                            <p:strVal val="#ppt_y"/>
                                          </p:val>
                                        </p:tav>
                                      </p:tavLst>
                                    </p:anim>
                                    <p:anim calcmode="lin" valueType="num">
                                      <p:cBhvr>
                                        <p:cTn id="4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6"/>
                                        </p:tgtEl>
                                      </p:cBhvr>
                                    </p:animEffect>
                                  </p:childTnLst>
                                </p:cTn>
                              </p:par>
                            </p:childTnLst>
                          </p:cTn>
                        </p:par>
                        <p:par>
                          <p:cTn id="50" fill="hold">
                            <p:stCondLst>
                              <p:cond delay="4000"/>
                            </p:stCondLst>
                            <p:childTnLst>
                              <p:par>
                                <p:cTn id="51" presetID="53" presetClass="exit" presetSubtype="32" fill="hold" nodeType="afterEffect">
                                  <p:stCondLst>
                                    <p:cond delay="0"/>
                                  </p:stCondLst>
                                  <p:childTnLst>
                                    <p:anim calcmode="lin" valueType="num">
                                      <p:cBhvr>
                                        <p:cTn id="52" dur="500"/>
                                        <p:tgtEl>
                                          <p:spTgt spid="29"/>
                                        </p:tgtEl>
                                        <p:attrNameLst>
                                          <p:attrName>ppt_w</p:attrName>
                                        </p:attrNameLst>
                                      </p:cBhvr>
                                      <p:tavLst>
                                        <p:tav tm="0">
                                          <p:val>
                                            <p:strVal val="ppt_w"/>
                                          </p:val>
                                        </p:tav>
                                        <p:tav tm="100000">
                                          <p:val>
                                            <p:fltVal val="0"/>
                                          </p:val>
                                        </p:tav>
                                      </p:tavLst>
                                    </p:anim>
                                    <p:anim calcmode="lin" valueType="num">
                                      <p:cBhvr>
                                        <p:cTn id="53" dur="500"/>
                                        <p:tgtEl>
                                          <p:spTgt spid="29"/>
                                        </p:tgtEl>
                                        <p:attrNameLst>
                                          <p:attrName>ppt_h</p:attrName>
                                        </p:attrNameLst>
                                      </p:cBhvr>
                                      <p:tavLst>
                                        <p:tav tm="0">
                                          <p:val>
                                            <p:strVal val="ppt_h"/>
                                          </p:val>
                                        </p:tav>
                                        <p:tav tm="100000">
                                          <p:val>
                                            <p:fltVal val="0"/>
                                          </p:val>
                                        </p:tav>
                                      </p:tavLst>
                                    </p:anim>
                                    <p:animEffect transition="out" filter="fade">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rot="10800000">
            <a:off x="3247110" y="1140564"/>
            <a:ext cx="2527300" cy="2265362"/>
            <a:chOff x="3268663" y="1400448"/>
            <a:chExt cx="2527300" cy="2265362"/>
          </a:xfrm>
          <a:solidFill>
            <a:schemeClr val="bg2">
              <a:lumMod val="50000"/>
            </a:schemeClr>
          </a:solidFill>
        </p:grpSpPr>
        <p:sp>
          <p:nvSpPr>
            <p:cNvPr id="4" name="Isosceles Triangle 1"/>
            <p:cNvSpPr/>
            <p:nvPr/>
          </p:nvSpPr>
          <p:spPr>
            <a:xfrm>
              <a:off x="3995738" y="2121173"/>
              <a:ext cx="1152525" cy="99218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cs typeface="Arial" pitchFamily="34" charset="0"/>
              </a:endParaRPr>
            </a:p>
          </p:txBody>
        </p:sp>
        <p:sp>
          <p:nvSpPr>
            <p:cNvPr id="5" name="Oval 2"/>
            <p:cNvSpPr/>
            <p:nvPr/>
          </p:nvSpPr>
          <p:spPr>
            <a:xfrm>
              <a:off x="4067175" y="1400448"/>
              <a:ext cx="1009650" cy="1008062"/>
            </a:xfrm>
            <a:prstGeom prst="ellipse">
              <a:avLst/>
            </a:prstGeom>
            <a:grp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cs typeface="Arial" pitchFamily="34" charset="0"/>
              </a:endParaRPr>
            </a:p>
          </p:txBody>
        </p:sp>
        <p:sp>
          <p:nvSpPr>
            <p:cNvPr id="6" name="Oval 29"/>
            <p:cNvSpPr/>
            <p:nvPr/>
          </p:nvSpPr>
          <p:spPr>
            <a:xfrm>
              <a:off x="4787900" y="2657748"/>
              <a:ext cx="1008063" cy="1008062"/>
            </a:xfrm>
            <a:prstGeom prst="ellipse">
              <a:avLst/>
            </a:prstGeom>
            <a:grp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cs typeface="Arial" pitchFamily="34" charset="0"/>
              </a:endParaRPr>
            </a:p>
          </p:txBody>
        </p:sp>
        <p:sp>
          <p:nvSpPr>
            <p:cNvPr id="7" name="Oval 31"/>
            <p:cNvSpPr/>
            <p:nvPr/>
          </p:nvSpPr>
          <p:spPr>
            <a:xfrm>
              <a:off x="3268663" y="2657748"/>
              <a:ext cx="1008062" cy="1008062"/>
            </a:xfrm>
            <a:prstGeom prst="ellipse">
              <a:avLst/>
            </a:prstGeom>
            <a:grp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cs typeface="Arial" pitchFamily="34" charset="0"/>
              </a:endParaRPr>
            </a:p>
          </p:txBody>
        </p:sp>
      </p:grpSp>
      <p:sp>
        <p:nvSpPr>
          <p:cNvPr id="9" name="Rectangle 52"/>
          <p:cNvSpPr>
            <a:spLocks noChangeArrowheads="1"/>
          </p:cNvSpPr>
          <p:nvPr/>
        </p:nvSpPr>
        <p:spPr bwMode="auto">
          <a:xfrm>
            <a:off x="6264409" y="1082415"/>
            <a:ext cx="2021665" cy="222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zh-CN" altLang="en-US" sz="1000" dirty="0">
                <a:solidFill>
                  <a:schemeClr val="bg1"/>
                </a:solidFill>
                <a:latin typeface="方正兰亭黑简体" pitchFamily="2" charset="-122"/>
                <a:ea typeface="方正兰亭黑简体" pitchFamily="2" charset="-122"/>
              </a:rPr>
              <a:t>从根本上说，企业就是一个利用资源（人、财、物、时间），为客户创造价值的组织，企业资源计划就是对这些资源进行计划、调度、控制、衡量、改进的管理技术和信息系统。现今的企业并不只是人力资源、资金和产品的组合，它还应该包括供应、销售、市场营销、客户服务、需求预测，以及其他更多的东西。</a:t>
            </a:r>
            <a:endParaRPr lang="en-US" altLang="zh-CN" sz="1000" dirty="0">
              <a:solidFill>
                <a:schemeClr val="bg1"/>
              </a:solidFill>
            </a:endParaRPr>
          </a:p>
        </p:txBody>
      </p:sp>
      <p:sp>
        <p:nvSpPr>
          <p:cNvPr id="10" name="Rectangle 64"/>
          <p:cNvSpPr>
            <a:spLocks noChangeArrowheads="1"/>
          </p:cNvSpPr>
          <p:nvPr/>
        </p:nvSpPr>
        <p:spPr bwMode="auto">
          <a:xfrm>
            <a:off x="904874" y="1178484"/>
            <a:ext cx="1861442" cy="157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zh-CN" altLang="en-US" sz="1000" dirty="0">
                <a:solidFill>
                  <a:schemeClr val="bg1"/>
                </a:solidFill>
                <a:latin typeface="方正兰亭黑简体" pitchFamily="2" charset="-122"/>
                <a:ea typeface="方正兰亭黑简体" pitchFamily="2" charset="-122"/>
              </a:rPr>
              <a:t>计算机应用技术的迅猛发展与日趋成熟为现代企业应用技术的研究与发展带来了新的机遇，如何把计算机和网络技术更有效地引进企业管理领域为企业服务，已成为各级各类企业面临的一个新的课题。</a:t>
            </a:r>
            <a:endParaRPr lang="en-US" altLang="zh-CN" sz="1000" dirty="0">
              <a:solidFill>
                <a:schemeClr val="bg1"/>
              </a:solidFill>
            </a:endParaRPr>
          </a:p>
        </p:txBody>
      </p:sp>
      <p:sp>
        <p:nvSpPr>
          <p:cNvPr id="11" name="文本框 3"/>
          <p:cNvSpPr txBox="1"/>
          <p:nvPr/>
        </p:nvSpPr>
        <p:spPr>
          <a:xfrm>
            <a:off x="1670052" y="142845"/>
            <a:ext cx="1598611"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选题背景</a:t>
            </a:r>
          </a:p>
        </p:txBody>
      </p:sp>
      <p:sp>
        <p:nvSpPr>
          <p:cNvPr id="31" name="剪去同侧角的矩形 30"/>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3" name="直接连接符 2"/>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29662" y="1459928"/>
            <a:ext cx="646331" cy="369332"/>
          </a:xfrm>
          <a:prstGeom prst="rect">
            <a:avLst/>
          </a:prstGeom>
        </p:spPr>
        <p:txBody>
          <a:bodyPr wrap="none">
            <a:spAutoFit/>
          </a:bodyPr>
          <a:lstStyle/>
          <a:p>
            <a:r>
              <a:rPr lang="zh-CN" altLang="en-US" dirty="0">
                <a:solidFill>
                  <a:schemeClr val="bg1"/>
                </a:solidFill>
                <a:latin typeface="方正兰亭中黑_GBK" pitchFamily="2" charset="-122"/>
                <a:ea typeface="方正兰亭中黑_GBK" pitchFamily="2" charset="-122"/>
              </a:rPr>
              <a:t>背景</a:t>
            </a:r>
          </a:p>
        </p:txBody>
      </p:sp>
      <p:sp>
        <p:nvSpPr>
          <p:cNvPr id="52" name="矩形 51"/>
          <p:cNvSpPr/>
          <p:nvPr/>
        </p:nvSpPr>
        <p:spPr>
          <a:xfrm>
            <a:off x="4963405" y="1353973"/>
            <a:ext cx="646331" cy="646331"/>
          </a:xfrm>
          <a:prstGeom prst="rect">
            <a:avLst/>
          </a:prstGeom>
        </p:spPr>
        <p:txBody>
          <a:bodyPr wrap="none">
            <a:spAutoFit/>
          </a:bodyPr>
          <a:lstStyle/>
          <a:p>
            <a:r>
              <a:rPr lang="zh-CN" altLang="en-US" dirty="0">
                <a:solidFill>
                  <a:schemeClr val="bg1"/>
                </a:solidFill>
                <a:latin typeface="方正兰亭中黑_GBK" pitchFamily="2" charset="-122"/>
                <a:ea typeface="方正兰亭中黑_GBK" pitchFamily="2" charset="-122"/>
              </a:rPr>
              <a:t>解决</a:t>
            </a:r>
            <a:endParaRPr lang="en-US" altLang="zh-CN" dirty="0">
              <a:solidFill>
                <a:schemeClr val="bg1"/>
              </a:solidFill>
              <a:latin typeface="方正兰亭中黑_GBK" pitchFamily="2" charset="-122"/>
              <a:ea typeface="方正兰亭中黑_GBK" pitchFamily="2" charset="-122"/>
            </a:endParaRPr>
          </a:p>
          <a:p>
            <a:r>
              <a:rPr lang="zh-CN" altLang="en-US" dirty="0">
                <a:solidFill>
                  <a:schemeClr val="bg1"/>
                </a:solidFill>
                <a:latin typeface="方正兰亭中黑_GBK" pitchFamily="2" charset="-122"/>
                <a:ea typeface="方正兰亭中黑_GBK" pitchFamily="2" charset="-122"/>
              </a:rPr>
              <a:t>问题</a:t>
            </a:r>
          </a:p>
        </p:txBody>
      </p:sp>
      <p:sp>
        <p:nvSpPr>
          <p:cNvPr id="53" name="矩形 52"/>
          <p:cNvSpPr/>
          <p:nvPr/>
        </p:nvSpPr>
        <p:spPr>
          <a:xfrm>
            <a:off x="4204839" y="2758212"/>
            <a:ext cx="603050" cy="369332"/>
          </a:xfrm>
          <a:prstGeom prst="rect">
            <a:avLst/>
          </a:prstGeom>
        </p:spPr>
        <p:txBody>
          <a:bodyPr wrap="none">
            <a:spAutoFit/>
          </a:bodyPr>
          <a:lstStyle/>
          <a:p>
            <a:r>
              <a:rPr lang="en-US" altLang="zh-CN" dirty="0">
                <a:solidFill>
                  <a:schemeClr val="bg1"/>
                </a:solidFill>
                <a:latin typeface="方正兰亭中黑_GBK" pitchFamily="2" charset="-122"/>
                <a:ea typeface="方正兰亭中黑_GBK" pitchFamily="2" charset="-122"/>
              </a:rPr>
              <a:t>ERP</a:t>
            </a:r>
            <a:endParaRPr lang="zh-CN" altLang="en-US" dirty="0">
              <a:solidFill>
                <a:schemeClr val="bg1"/>
              </a:solidFill>
              <a:latin typeface="方正兰亭中黑_GBK" pitchFamily="2" charset="-122"/>
              <a:ea typeface="方正兰亭中黑_GBK" pitchFamily="2" charset="-122"/>
            </a:endParaRPr>
          </a:p>
        </p:txBody>
      </p:sp>
      <p:sp>
        <p:nvSpPr>
          <p:cNvPr id="18" name="Rectangle 52">
            <a:extLst>
              <a:ext uri="{FF2B5EF4-FFF2-40B4-BE49-F238E27FC236}">
                <a16:creationId xmlns:a16="http://schemas.microsoft.com/office/drawing/2014/main" id="{174A772E-337E-423C-A45E-7F0B209A6B64}"/>
              </a:ext>
            </a:extLst>
          </p:cNvPr>
          <p:cNvSpPr>
            <a:spLocks noChangeArrowheads="1"/>
          </p:cNvSpPr>
          <p:nvPr/>
        </p:nvSpPr>
        <p:spPr bwMode="auto">
          <a:xfrm>
            <a:off x="2777183" y="3521884"/>
            <a:ext cx="3589634" cy="109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en-US" altLang="zh-CN" sz="1200" b="1" dirty="0">
                <a:solidFill>
                  <a:schemeClr val="accent5">
                    <a:lumMod val="60000"/>
                    <a:lumOff val="40000"/>
                  </a:schemeClr>
                </a:solidFill>
              </a:rPr>
              <a:t>ERP</a:t>
            </a:r>
            <a:r>
              <a:rPr lang="zh-CN" altLang="en-US" sz="1200" b="1" dirty="0">
                <a:solidFill>
                  <a:schemeClr val="accent5">
                    <a:lumMod val="60000"/>
                    <a:lumOff val="40000"/>
                  </a:schemeClr>
                </a:solidFill>
              </a:rPr>
              <a:t>：资源与计划管理。以信息化技术为基础，通过系统化的管理思想，为企业决策者和员工提供对企业资源与运营事前计划、事中控制和事后分析的平台。</a:t>
            </a:r>
            <a:endParaRPr lang="en-US" altLang="zh-CN" sz="1200" b="1" dirty="0">
              <a:solidFill>
                <a:schemeClr val="accent5">
                  <a:lumMod val="60000"/>
                  <a:lumOff val="40000"/>
                </a:schemeClr>
              </a:solidFill>
            </a:endParaRPr>
          </a:p>
        </p:txBody>
      </p:sp>
    </p:spTree>
    <p:extLst>
      <p:ext uri="{BB962C8B-B14F-4D97-AF65-F5344CB8AC3E}">
        <p14:creationId xmlns:p14="http://schemas.microsoft.com/office/powerpoint/2010/main" val="409516239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1">
                                            <p:txEl>
                                              <p:pRg st="0" end="0"/>
                                            </p:txEl>
                                          </p:spTgt>
                                        </p:tgtEl>
                                      </p:cBhvr>
                                    </p:animEffect>
                                    <p:animScale>
                                      <p:cBhvr>
                                        <p:cTn id="10" dur="250" autoRev="1" fill="hold"/>
                                        <p:tgtEl>
                                          <p:spTgt spid="11">
                                            <p:txEl>
                                              <p:pRg st="0" end="0"/>
                                            </p:txEl>
                                          </p:spTgt>
                                        </p:tgtEl>
                                      </p:cBhvr>
                                      <p:by x="105000" y="105000"/>
                                    </p:animScale>
                                  </p:childTnLst>
                                </p:cTn>
                              </p:par>
                              <p:par>
                                <p:cTn id="11" presetID="53" presetClass="entr" presetSubtype="16"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build="allAtOnce"/>
      <p:bldP spid="11" grpId="1" build="allAtOnce"/>
      <p:bldP spid="13" grpId="0"/>
      <p:bldP spid="52" grpId="0"/>
      <p:bldP spid="53"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研究意义</a:t>
            </a:r>
          </a:p>
        </p:txBody>
      </p:sp>
      <p:sp>
        <p:nvSpPr>
          <p:cNvPr id="21" name="Rectangle 3"/>
          <p:cNvSpPr/>
          <p:nvPr/>
        </p:nvSpPr>
        <p:spPr>
          <a:xfrm>
            <a:off x="778770" y="757277"/>
            <a:ext cx="1788552" cy="3905197"/>
          </a:xfrm>
          <a:prstGeom prst="rect">
            <a:avLst/>
          </a:prstGeom>
          <a:solidFill>
            <a:schemeClr val="bg2">
              <a:lumMod val="50000"/>
            </a:schemeClr>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4610"/>
            <a:endParaRPr lang="zh-CN" altLang="zh-CN" sz="1800">
              <a:solidFill>
                <a:srgbClr val="FFFFFF"/>
              </a:solidFill>
            </a:endParaRPr>
          </a:p>
        </p:txBody>
      </p:sp>
      <p:sp>
        <p:nvSpPr>
          <p:cNvPr id="22" name="Rectangle 4"/>
          <p:cNvSpPr/>
          <p:nvPr/>
        </p:nvSpPr>
        <p:spPr>
          <a:xfrm>
            <a:off x="3612529" y="744704"/>
            <a:ext cx="1787360" cy="3905197"/>
          </a:xfrm>
          <a:prstGeom prst="rect">
            <a:avLst/>
          </a:prstGeom>
          <a:solidFill>
            <a:schemeClr val="bg1">
              <a:lumMod val="65000"/>
            </a:schemeClr>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4610"/>
            <a:endParaRPr lang="zh-CN" altLang="zh-CN" sz="1800">
              <a:solidFill>
                <a:srgbClr val="FFFFFF"/>
              </a:solidFill>
            </a:endParaRPr>
          </a:p>
        </p:txBody>
      </p:sp>
      <p:sp>
        <p:nvSpPr>
          <p:cNvPr id="23" name="Rectangle 5"/>
          <p:cNvSpPr/>
          <p:nvPr/>
        </p:nvSpPr>
        <p:spPr>
          <a:xfrm>
            <a:off x="6447631" y="757277"/>
            <a:ext cx="1787361" cy="3905196"/>
          </a:xfrm>
          <a:prstGeom prst="rect">
            <a:avLst/>
          </a:prstGeom>
          <a:solidFill>
            <a:schemeClr val="bg2">
              <a:lumMod val="50000"/>
            </a:schemeClr>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4610"/>
            <a:endParaRPr lang="zh-CN" altLang="zh-CN" sz="1800">
              <a:solidFill>
                <a:srgbClr val="FFFFFF"/>
              </a:solidFill>
            </a:endParaRPr>
          </a:p>
        </p:txBody>
      </p:sp>
      <p:cxnSp>
        <p:nvCxnSpPr>
          <p:cNvPr id="34" name="Straight Connector 16"/>
          <p:cNvCxnSpPr/>
          <p:nvPr/>
        </p:nvCxnSpPr>
        <p:spPr>
          <a:xfrm>
            <a:off x="1540852" y="4587974"/>
            <a:ext cx="258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17"/>
          <p:cNvCxnSpPr/>
          <p:nvPr/>
        </p:nvCxnSpPr>
        <p:spPr>
          <a:xfrm>
            <a:off x="4377604" y="4587974"/>
            <a:ext cx="2572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18"/>
          <p:cNvCxnSpPr/>
          <p:nvPr/>
        </p:nvCxnSpPr>
        <p:spPr>
          <a:xfrm>
            <a:off x="7250552" y="4588719"/>
            <a:ext cx="2572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70813" y="881879"/>
            <a:ext cx="1739729" cy="363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636344" y="881135"/>
            <a:ext cx="1739729" cy="36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02586" y="881134"/>
            <a:ext cx="1740920" cy="36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p:cNvSpPr txBox="1"/>
          <p:nvPr/>
        </p:nvSpPr>
        <p:spPr>
          <a:xfrm>
            <a:off x="815745" y="1094139"/>
            <a:ext cx="1694434" cy="2591479"/>
          </a:xfrm>
          <a:prstGeom prst="rect">
            <a:avLst/>
          </a:prstGeom>
          <a:noFill/>
        </p:spPr>
        <p:txBody>
          <a:bodyPr wrap="square" rtlCol="0">
            <a:spAutoFit/>
          </a:bodyPr>
          <a:lstStyle/>
          <a:p>
            <a:pPr algn="just">
              <a:lnSpc>
                <a:spcPts val="1400"/>
              </a:lnSpc>
            </a:pPr>
            <a:r>
              <a:rPr lang="zh-CN" altLang="en-US" sz="1000" dirty="0">
                <a:latin typeface="方正兰亭黑简体" pitchFamily="2" charset="-122"/>
                <a:ea typeface="方正兰亭黑简体" pitchFamily="2" charset="-122"/>
              </a:rPr>
              <a:t>随着我国市场经济的快速发展，企业的管理开始朝着多元化的方向发展，随着互联网的发展，我国现代企业的管理也开始注重系统、方便快捷的管理模式，而兴起的</a:t>
            </a:r>
            <a:r>
              <a:rPr lang="en-US" altLang="zh-CN" sz="1000" dirty="0">
                <a:latin typeface="方正兰亭黑简体" pitchFamily="2" charset="-122"/>
                <a:ea typeface="方正兰亭黑简体" pitchFamily="2" charset="-122"/>
              </a:rPr>
              <a:t>ERP</a:t>
            </a:r>
            <a:r>
              <a:rPr lang="zh-CN" altLang="en-US" sz="1000" dirty="0">
                <a:latin typeface="方正兰亭黑简体" pitchFamily="2" charset="-122"/>
                <a:ea typeface="方正兰亭黑简体" pitchFamily="2" charset="-122"/>
              </a:rPr>
              <a:t>系统给企业提供了一种新的管理模式和机会，不仅大大的减少了企业的管理成本，更使企业的管理得到了前所未有的改进，对我国现代企业的发展具有重大的意义。</a:t>
            </a:r>
            <a:endParaRPr lang="zh-CN" altLang="en-US" sz="1100" dirty="0">
              <a:latin typeface="方正兰亭黑简体" pitchFamily="2" charset="-122"/>
              <a:ea typeface="方正兰亭黑简体" pitchFamily="2" charset="-122"/>
            </a:endParaRPr>
          </a:p>
        </p:txBody>
      </p:sp>
      <p:sp>
        <p:nvSpPr>
          <p:cNvPr id="46" name="TextBox 45"/>
          <p:cNvSpPr txBox="1"/>
          <p:nvPr/>
        </p:nvSpPr>
        <p:spPr>
          <a:xfrm>
            <a:off x="3645524" y="1023980"/>
            <a:ext cx="1739729" cy="3309624"/>
          </a:xfrm>
          <a:prstGeom prst="rect">
            <a:avLst/>
          </a:prstGeom>
          <a:noFill/>
        </p:spPr>
        <p:txBody>
          <a:bodyPr wrap="square" rtlCol="0">
            <a:spAutoFit/>
          </a:bodyPr>
          <a:lstStyle/>
          <a:p>
            <a:pPr algn="just">
              <a:lnSpc>
                <a:spcPts val="1400"/>
              </a:lnSpc>
            </a:pPr>
            <a:r>
              <a:rPr lang="zh-CN" altLang="en-US" sz="1000" dirty="0">
                <a:latin typeface="方正兰亭黑简体" pitchFamily="2" charset="-122"/>
                <a:ea typeface="方正兰亭黑简体" pitchFamily="2" charset="-122"/>
              </a:rPr>
              <a:t>由于经济和科技的发展，中国的市场特征是新产品开发速度日益加快，产品生命周期不断缩短，产品必须满足客户的个性化需求，而不是采用一成不变的管理。即中国传统的管理思想和管理模式越来越不适应企业管理的需要，企业必须意识到在激烈的市场竞争中如果仅仅依靠价格、质量、产品和服务是无法在竞争中取得优势的。为了应对经济和科技的变化，企业必须改变传统管理方式，而企业资源计划，即</a:t>
            </a:r>
            <a:r>
              <a:rPr lang="en-US" altLang="zh-CN" sz="1000" dirty="0">
                <a:latin typeface="方正兰亭黑简体" pitchFamily="2" charset="-122"/>
                <a:ea typeface="方正兰亭黑简体" pitchFamily="2" charset="-122"/>
              </a:rPr>
              <a:t>ERP</a:t>
            </a:r>
            <a:r>
              <a:rPr lang="zh-CN" altLang="en-US" sz="1000" dirty="0">
                <a:latin typeface="方正兰亭黑简体" pitchFamily="2" charset="-122"/>
                <a:ea typeface="方正兰亭黑简体" pitchFamily="2" charset="-122"/>
              </a:rPr>
              <a:t>的应用正是企业管理模式创新的体现，是企业在现代化进程中的必经之路。</a:t>
            </a:r>
            <a:endParaRPr lang="zh-CN" altLang="en-US" sz="1100" dirty="0">
              <a:latin typeface="方正兰亭黑简体" pitchFamily="2" charset="-122"/>
              <a:ea typeface="方正兰亭黑简体" pitchFamily="2" charset="-122"/>
            </a:endParaRPr>
          </a:p>
        </p:txBody>
      </p:sp>
      <p:sp>
        <p:nvSpPr>
          <p:cNvPr id="47" name="TextBox 46"/>
          <p:cNvSpPr txBox="1"/>
          <p:nvPr/>
        </p:nvSpPr>
        <p:spPr>
          <a:xfrm>
            <a:off x="6470814" y="1023980"/>
            <a:ext cx="1739728" cy="3309624"/>
          </a:xfrm>
          <a:prstGeom prst="rect">
            <a:avLst/>
          </a:prstGeom>
          <a:noFill/>
        </p:spPr>
        <p:txBody>
          <a:bodyPr wrap="square" rtlCol="0">
            <a:spAutoFit/>
          </a:bodyPr>
          <a:lstStyle/>
          <a:p>
            <a:pPr algn="just">
              <a:lnSpc>
                <a:spcPts val="1400"/>
              </a:lnSpc>
            </a:pPr>
            <a:r>
              <a:rPr lang="en-US" altLang="zh-CN" sz="1000" dirty="0">
                <a:latin typeface="方正兰亭黑简体" pitchFamily="2" charset="-122"/>
                <a:ea typeface="方正兰亭黑简体" pitchFamily="2" charset="-122"/>
              </a:rPr>
              <a:t>ERP</a:t>
            </a:r>
            <a:r>
              <a:rPr lang="zh-CN" altLang="en-US" sz="1000" dirty="0">
                <a:latin typeface="方正兰亭黑简体" pitchFamily="2" charset="-122"/>
                <a:ea typeface="方正兰亭黑简体" pitchFamily="2" charset="-122"/>
              </a:rPr>
              <a:t>作为一种一体化的企业管理手段，集财务、人事、供销、生产为一体，能充分调配和平衡企业各个方面的资源，为企业提供多种解决方案，使企业在激烈的市场竞争中取得竞争优势，因此许多企业已经采用。同时，随着市场经济的不断发展，企业规模逐渐扩大，经营日益复杂，对企业管理的要求也进一步提高。加之</a:t>
            </a:r>
            <a:r>
              <a:rPr lang="en-US" altLang="zh-CN" sz="1000" dirty="0">
                <a:latin typeface="方正兰亭黑简体" pitchFamily="2" charset="-122"/>
                <a:ea typeface="方正兰亭黑简体" pitchFamily="2" charset="-122"/>
              </a:rPr>
              <a:t>ERP</a:t>
            </a:r>
            <a:r>
              <a:rPr lang="zh-CN" altLang="en-US" sz="1000" dirty="0">
                <a:latin typeface="方正兰亭黑简体" pitchFamily="2" charset="-122"/>
                <a:ea typeface="方正兰亭黑简体" pitchFamily="2" charset="-122"/>
              </a:rPr>
              <a:t>的实施使得企业内部管理的环境发生了较大变化，作为企业的管理人员，也应该提高信息技术，参与</a:t>
            </a:r>
            <a:r>
              <a:rPr lang="en-US" altLang="zh-CN" sz="1000" dirty="0">
                <a:latin typeface="方正兰亭黑简体" pitchFamily="2" charset="-122"/>
                <a:ea typeface="方正兰亭黑简体" pitchFamily="2" charset="-122"/>
              </a:rPr>
              <a:t>ERP</a:t>
            </a:r>
            <a:r>
              <a:rPr lang="zh-CN" altLang="en-US" sz="1000" dirty="0">
                <a:latin typeface="方正兰亭黑简体" pitchFamily="2" charset="-122"/>
                <a:ea typeface="方正兰亭黑简体" pitchFamily="2" charset="-122"/>
              </a:rPr>
              <a:t>系统的实施，以更好地展开管理工作。</a:t>
            </a:r>
            <a:endParaRPr lang="zh-CN" altLang="en-US" sz="1100" dirty="0">
              <a:latin typeface="方正兰亭黑简体" pitchFamily="2" charset="-122"/>
              <a:ea typeface="方正兰亭黑简体" pitchFamily="2" charset="-122"/>
            </a:endParaRPr>
          </a:p>
        </p:txBody>
      </p:sp>
      <p:sp>
        <p:nvSpPr>
          <p:cNvPr id="62" name="剪去同侧角的矩形 61"/>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64" name="直接连接符 63"/>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72674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xEl>
                                              <p:pRg st="0" end="0"/>
                                            </p:txEl>
                                          </p:spTgt>
                                        </p:tgtEl>
                                      </p:cBhvr>
                                    </p:animEffect>
                                    <p:animScale>
                                      <p:cBhvr>
                                        <p:cTn id="7" dur="250" autoRev="1" fill="hold"/>
                                        <p:tgtEl>
                                          <p:spTgt spid="17">
                                            <p:txEl>
                                              <p:pRg st="0" end="0"/>
                                            </p:txEl>
                                          </p:spTgt>
                                        </p:tgtEl>
                                      </p:cBhvr>
                                      <p:by x="105000" y="105000"/>
                                    </p:animScale>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00"/>
                                        <p:tgtEl>
                                          <p:spTgt spid="45"/>
                                        </p:tgtEl>
                                      </p:cBhvr>
                                    </p:animEffect>
                                  </p:childTnLst>
                                </p:cTn>
                              </p:par>
                              <p:par>
                                <p:cTn id="17" presetID="42"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7"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7"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30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700"/>
                                        <p:tgtEl>
                                          <p:spTgt spid="47"/>
                                        </p:tgtEl>
                                      </p:cBhvr>
                                    </p:animEffect>
                                  </p:childTnLst>
                                </p:cTn>
                              </p:par>
                              <p:par>
                                <p:cTn id="55" presetID="42"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1000"/>
                                        <p:tgtEl>
                                          <p:spTgt spid="36"/>
                                        </p:tgtEl>
                                      </p:cBhvr>
                                    </p:animEffect>
                                    <p:anim calcmode="lin" valueType="num">
                                      <p:cBhvr>
                                        <p:cTn id="58" dur="1000" fill="hold"/>
                                        <p:tgtEl>
                                          <p:spTgt spid="36"/>
                                        </p:tgtEl>
                                        <p:attrNameLst>
                                          <p:attrName>ppt_x</p:attrName>
                                        </p:attrNameLst>
                                      </p:cBhvr>
                                      <p:tavLst>
                                        <p:tav tm="0">
                                          <p:val>
                                            <p:strVal val="#ppt_x"/>
                                          </p:val>
                                        </p:tav>
                                        <p:tav tm="100000">
                                          <p:val>
                                            <p:strVal val="#ppt_x"/>
                                          </p:val>
                                        </p:tav>
                                      </p:tavLst>
                                    </p:anim>
                                    <p:anim calcmode="lin" valueType="num">
                                      <p:cBhvr>
                                        <p:cTn id="59" dur="1000" fill="hold"/>
                                        <p:tgtEl>
                                          <p:spTgt spid="3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21" grpId="0" animBg="1"/>
      <p:bldP spid="22" grpId="0" animBg="1"/>
      <p:bldP spid="23" grpId="0" animBg="1"/>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3"/>
          <p:cNvSpPr txBox="1"/>
          <p:nvPr/>
        </p:nvSpPr>
        <p:spPr>
          <a:xfrm>
            <a:off x="1670052" y="142845"/>
            <a:ext cx="4540248" cy="400110"/>
          </a:xfrm>
          <a:prstGeom prst="rect">
            <a:avLst/>
          </a:prstGeom>
          <a:noFill/>
        </p:spPr>
        <p:txBody>
          <a:bodyPr wrap="square" rtlCol="0">
            <a:spAutoFit/>
          </a:bodyPr>
          <a:lstStyle/>
          <a:p>
            <a:r>
              <a:rPr lang="en-US" altLang="zh-CN" sz="2000" dirty="0">
                <a:solidFill>
                  <a:schemeClr val="bg1"/>
                </a:solidFill>
                <a:latin typeface="方正兰亭黑简体" pitchFamily="2" charset="-122"/>
                <a:ea typeface="方正兰亭黑简体" pitchFamily="2" charset="-122"/>
              </a:rPr>
              <a:t>ERP</a:t>
            </a:r>
            <a:r>
              <a:rPr lang="zh-CN" altLang="en-US" sz="2000" dirty="0">
                <a:solidFill>
                  <a:schemeClr val="bg1"/>
                </a:solidFill>
                <a:latin typeface="方正兰亭黑简体" pitchFamily="2" charset="-122"/>
                <a:ea typeface="方正兰亭黑简体" pitchFamily="2" charset="-122"/>
              </a:rPr>
              <a:t>概述</a:t>
            </a:r>
          </a:p>
        </p:txBody>
      </p:sp>
      <p:sp>
        <p:nvSpPr>
          <p:cNvPr id="77" name="剪去同侧角的矩形 76"/>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82" name="直接连接符 81"/>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Oval 87"/>
          <p:cNvSpPr/>
          <p:nvPr/>
        </p:nvSpPr>
        <p:spPr>
          <a:xfrm>
            <a:off x="3764056" y="2051448"/>
            <a:ext cx="1553968" cy="1554956"/>
          </a:xfrm>
          <a:prstGeom prst="ellipse">
            <a:avLst/>
          </a:prstGeom>
          <a:solidFill>
            <a:schemeClr val="bg2">
              <a:lumMod val="50000"/>
            </a:schemeClr>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E3D29D"/>
              </a:solidFill>
            </a:endParaRPr>
          </a:p>
        </p:txBody>
      </p:sp>
      <p:sp>
        <p:nvSpPr>
          <p:cNvPr id="84" name="Oval 88"/>
          <p:cNvSpPr/>
          <p:nvPr/>
        </p:nvSpPr>
        <p:spPr>
          <a:xfrm>
            <a:off x="2848346" y="2301479"/>
            <a:ext cx="1056222" cy="1056084"/>
          </a:xfrm>
          <a:prstGeom prst="ellipse">
            <a:avLst/>
          </a:prstGeom>
          <a:solidFill>
            <a:schemeClr val="bg1">
              <a:lumMod val="65000"/>
              <a:alpha val="80000"/>
            </a:schemeClr>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E3D29D"/>
              </a:solidFill>
            </a:endParaRPr>
          </a:p>
        </p:txBody>
      </p:sp>
      <p:sp>
        <p:nvSpPr>
          <p:cNvPr id="85" name="Oval 89"/>
          <p:cNvSpPr/>
          <p:nvPr/>
        </p:nvSpPr>
        <p:spPr>
          <a:xfrm>
            <a:off x="5176321" y="2301479"/>
            <a:ext cx="1057413" cy="1056084"/>
          </a:xfrm>
          <a:prstGeom prst="ellipse">
            <a:avLst/>
          </a:prstGeom>
          <a:solidFill>
            <a:schemeClr val="bg1">
              <a:lumMod val="65000"/>
              <a:alpha val="80000"/>
            </a:schemeClr>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E3D29D"/>
              </a:solidFill>
            </a:endParaRPr>
          </a:p>
        </p:txBody>
      </p:sp>
      <p:sp>
        <p:nvSpPr>
          <p:cNvPr id="86" name="Oval 90"/>
          <p:cNvSpPr/>
          <p:nvPr/>
        </p:nvSpPr>
        <p:spPr>
          <a:xfrm rot="16200000">
            <a:off x="4012998" y="3464651"/>
            <a:ext cx="1056085" cy="1056222"/>
          </a:xfrm>
          <a:prstGeom prst="ellipse">
            <a:avLst/>
          </a:prstGeom>
          <a:solidFill>
            <a:schemeClr val="bg1">
              <a:lumMod val="65000"/>
              <a:alpha val="80000"/>
            </a:schemeClr>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E3D29D"/>
              </a:solidFill>
            </a:endParaRPr>
          </a:p>
        </p:txBody>
      </p:sp>
      <p:sp>
        <p:nvSpPr>
          <p:cNvPr id="87" name="Oval 92"/>
          <p:cNvSpPr/>
          <p:nvPr/>
        </p:nvSpPr>
        <p:spPr>
          <a:xfrm rot="16200000">
            <a:off x="4012998" y="1136978"/>
            <a:ext cx="1056084" cy="1056222"/>
          </a:xfrm>
          <a:prstGeom prst="ellipse">
            <a:avLst/>
          </a:prstGeom>
          <a:solidFill>
            <a:schemeClr val="bg1">
              <a:lumMod val="65000"/>
              <a:alpha val="80000"/>
            </a:schemeClr>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E3D29D"/>
              </a:solidFill>
            </a:endParaRPr>
          </a:p>
        </p:txBody>
      </p:sp>
      <p:cxnSp>
        <p:nvCxnSpPr>
          <p:cNvPr id="88" name="Elbow Connector 93"/>
          <p:cNvCxnSpPr>
            <a:stCxn id="84" idx="2"/>
          </p:cNvCxnSpPr>
          <p:nvPr/>
        </p:nvCxnSpPr>
        <p:spPr>
          <a:xfrm rot="10800000" flipV="1">
            <a:off x="752573" y="2828925"/>
            <a:ext cx="2095773" cy="320279"/>
          </a:xfrm>
          <a:prstGeom prst="bentConnector3">
            <a:avLst>
              <a:gd name="adj1" fmla="val 41821"/>
            </a:avLst>
          </a:prstGeom>
          <a:ln w="12700" cmpd="dbl">
            <a:solidFill>
              <a:schemeClr val="bg1"/>
            </a:solidFill>
            <a:prstDash val="lgDash"/>
            <a:tailEnd type="diamond" w="lg" len="med"/>
          </a:ln>
        </p:spPr>
        <p:style>
          <a:lnRef idx="1">
            <a:schemeClr val="accent1"/>
          </a:lnRef>
          <a:fillRef idx="0">
            <a:schemeClr val="accent1"/>
          </a:fillRef>
          <a:effectRef idx="0">
            <a:schemeClr val="accent1"/>
          </a:effectRef>
          <a:fontRef idx="minor">
            <a:schemeClr val="tx1"/>
          </a:fontRef>
        </p:style>
      </p:cxnSp>
      <p:cxnSp>
        <p:nvCxnSpPr>
          <p:cNvPr id="89" name="Elbow Connector 94"/>
          <p:cNvCxnSpPr>
            <a:stCxn id="86" idx="0"/>
          </p:cNvCxnSpPr>
          <p:nvPr/>
        </p:nvCxnSpPr>
        <p:spPr>
          <a:xfrm rot="10800000" flipV="1">
            <a:off x="1675428" y="3993357"/>
            <a:ext cx="2337501" cy="327422"/>
          </a:xfrm>
          <a:prstGeom prst="bentConnector3">
            <a:avLst/>
          </a:prstGeom>
          <a:ln w="12700" cmpd="dbl">
            <a:solidFill>
              <a:schemeClr val="bg1"/>
            </a:solidFill>
            <a:prstDash val="lgDash"/>
            <a:tailEnd type="diamond" w="lg" len="med"/>
          </a:ln>
        </p:spPr>
        <p:style>
          <a:lnRef idx="1">
            <a:schemeClr val="accent1"/>
          </a:lnRef>
          <a:fillRef idx="0">
            <a:schemeClr val="accent1"/>
          </a:fillRef>
          <a:effectRef idx="0">
            <a:schemeClr val="accent1"/>
          </a:effectRef>
          <a:fontRef idx="minor">
            <a:schemeClr val="tx1"/>
          </a:fontRef>
        </p:style>
      </p:cxnSp>
      <p:cxnSp>
        <p:nvCxnSpPr>
          <p:cNvPr id="90" name="Elbow Connector 95"/>
          <p:cNvCxnSpPr>
            <a:stCxn id="87" idx="4"/>
          </p:cNvCxnSpPr>
          <p:nvPr/>
        </p:nvCxnSpPr>
        <p:spPr>
          <a:xfrm flipV="1">
            <a:off x="5069151" y="1308497"/>
            <a:ext cx="2500638" cy="355997"/>
          </a:xfrm>
          <a:prstGeom prst="bentConnector3">
            <a:avLst/>
          </a:prstGeom>
          <a:ln w="12700" cmpd="dbl">
            <a:solidFill>
              <a:schemeClr val="bg1"/>
            </a:solidFill>
            <a:prstDash val="lgDash"/>
            <a:tailEnd type="diamond" w="lg" len="med"/>
          </a:ln>
        </p:spPr>
        <p:style>
          <a:lnRef idx="1">
            <a:schemeClr val="accent1"/>
          </a:lnRef>
          <a:fillRef idx="0">
            <a:schemeClr val="accent1"/>
          </a:fillRef>
          <a:effectRef idx="0">
            <a:schemeClr val="accent1"/>
          </a:effectRef>
          <a:fontRef idx="minor">
            <a:schemeClr val="tx1"/>
          </a:fontRef>
        </p:style>
      </p:cxnSp>
      <p:cxnSp>
        <p:nvCxnSpPr>
          <p:cNvPr id="91" name="Elbow Connector 96"/>
          <p:cNvCxnSpPr>
            <a:stCxn id="85" idx="6"/>
          </p:cNvCxnSpPr>
          <p:nvPr/>
        </p:nvCxnSpPr>
        <p:spPr>
          <a:xfrm flipV="1">
            <a:off x="6233734" y="2506266"/>
            <a:ext cx="2095773" cy="322659"/>
          </a:xfrm>
          <a:prstGeom prst="bentConnector3">
            <a:avLst>
              <a:gd name="adj1" fmla="val 44158"/>
            </a:avLst>
          </a:prstGeom>
          <a:ln w="12700" cmpd="dbl">
            <a:solidFill>
              <a:schemeClr val="bg1"/>
            </a:solidFill>
            <a:prstDash val="lgDash"/>
            <a:tailEnd type="diamond" w="lg" len="med"/>
          </a:ln>
        </p:spPr>
        <p:style>
          <a:lnRef idx="1">
            <a:schemeClr val="accent1"/>
          </a:lnRef>
          <a:fillRef idx="0">
            <a:schemeClr val="accent1"/>
          </a:fillRef>
          <a:effectRef idx="0">
            <a:schemeClr val="accent1"/>
          </a:effectRef>
          <a:fontRef idx="minor">
            <a:schemeClr val="tx1"/>
          </a:fontRef>
        </p:style>
      </p:cxnSp>
      <p:sp>
        <p:nvSpPr>
          <p:cNvPr id="92" name="Rectangle 97"/>
          <p:cNvSpPr/>
          <p:nvPr/>
        </p:nvSpPr>
        <p:spPr>
          <a:xfrm>
            <a:off x="334855" y="3505958"/>
            <a:ext cx="2438231" cy="761747"/>
          </a:xfrm>
          <a:prstGeom prst="rect">
            <a:avLst/>
          </a:prstGeom>
        </p:spPr>
        <p:txBody>
          <a:bodyPr wrap="square" lIns="68580" tIns="34290" rIns="68580" bIns="34290">
            <a:spAutoFit/>
          </a:bodyPr>
          <a:lstStyle/>
          <a:p>
            <a:pPr>
              <a:defRPr/>
            </a:pPr>
            <a:r>
              <a:rPr lang="en-US" altLang="zh-CN" sz="900" dirty="0">
                <a:solidFill>
                  <a:schemeClr val="bg1"/>
                </a:solidFill>
                <a:latin typeface="方正兰亭黑简体" pitchFamily="2" charset="-122"/>
                <a:ea typeface="方正兰亭黑简体" pitchFamily="2" charset="-122"/>
              </a:rPr>
              <a:t>ERP</a:t>
            </a:r>
            <a:r>
              <a:rPr lang="zh-CN" altLang="en-US" sz="900" dirty="0">
                <a:solidFill>
                  <a:schemeClr val="bg1"/>
                </a:solidFill>
                <a:latin typeface="方正兰亭黑简体" pitchFamily="2" charset="-122"/>
                <a:ea typeface="方正兰亭黑简体" pitchFamily="2" charset="-122"/>
              </a:rPr>
              <a:t>系统可以自动生成企业供应商序列，并能很好的提供供应商的存货、生产能力、价格等信息，并且根据企业的采购数量、采购产品和次数合理划分类别，提供给企业最好的供应商选择，大大降低了企业的采购成本。</a:t>
            </a:r>
            <a:endParaRPr lang="id-ID" sz="900" dirty="0">
              <a:solidFill>
                <a:schemeClr val="bg1"/>
              </a:solidFill>
            </a:endParaRPr>
          </a:p>
        </p:txBody>
      </p:sp>
      <p:sp>
        <p:nvSpPr>
          <p:cNvPr id="93" name="Rectangle 98"/>
          <p:cNvSpPr/>
          <p:nvPr/>
        </p:nvSpPr>
        <p:spPr>
          <a:xfrm>
            <a:off x="620170" y="1627915"/>
            <a:ext cx="1297950" cy="1454244"/>
          </a:xfrm>
          <a:prstGeom prst="rect">
            <a:avLst/>
          </a:prstGeom>
        </p:spPr>
        <p:txBody>
          <a:bodyPr wrap="square" lIns="68580" tIns="34290" rIns="68580" bIns="34290">
            <a:spAutoFit/>
          </a:bodyPr>
          <a:lstStyle/>
          <a:p>
            <a:pPr>
              <a:defRPr/>
            </a:pPr>
            <a:r>
              <a:rPr lang="en-US" altLang="zh-CN" sz="900" dirty="0">
                <a:solidFill>
                  <a:schemeClr val="bg1"/>
                </a:solidFill>
                <a:latin typeface="方正兰亭黑简体" pitchFamily="2" charset="-122"/>
                <a:ea typeface="方正兰亭黑简体" pitchFamily="2" charset="-122"/>
              </a:rPr>
              <a:t>ERP</a:t>
            </a:r>
            <a:r>
              <a:rPr lang="zh-CN" altLang="en-US" sz="900" dirty="0">
                <a:solidFill>
                  <a:schemeClr val="bg1"/>
                </a:solidFill>
                <a:latin typeface="方正兰亭黑简体" pitchFamily="2" charset="-122"/>
                <a:ea typeface="方正兰亭黑简体" pitchFamily="2" charset="-122"/>
              </a:rPr>
              <a:t>系统是一个全自动化的管理系统，它可以根据企业自身的需求设计成最适合企业使用的系统。在系统的设定过程中，会自动定义一系列的操作和计算，省去了好多可能会有人工计算所出现的差错或者误差。</a:t>
            </a:r>
            <a:endParaRPr lang="id-ID" sz="900" dirty="0">
              <a:solidFill>
                <a:schemeClr val="bg1"/>
              </a:solidFill>
            </a:endParaRPr>
          </a:p>
        </p:txBody>
      </p:sp>
      <p:sp>
        <p:nvSpPr>
          <p:cNvPr id="94" name="Rectangle 99"/>
          <p:cNvSpPr/>
          <p:nvPr/>
        </p:nvSpPr>
        <p:spPr>
          <a:xfrm>
            <a:off x="7185166" y="2587229"/>
            <a:ext cx="1495621" cy="1731243"/>
          </a:xfrm>
          <a:prstGeom prst="rect">
            <a:avLst/>
          </a:prstGeom>
        </p:spPr>
        <p:txBody>
          <a:bodyPr wrap="square" lIns="68580" tIns="34290" rIns="68580" bIns="34290">
            <a:spAutoFit/>
          </a:bodyPr>
          <a:lstStyle/>
          <a:p>
            <a:pPr>
              <a:defRPr/>
            </a:pPr>
            <a:r>
              <a:rPr lang="en-US" altLang="zh-CN" sz="900" dirty="0">
                <a:solidFill>
                  <a:schemeClr val="bg1"/>
                </a:solidFill>
                <a:latin typeface="方正兰亭黑简体" pitchFamily="2" charset="-122"/>
                <a:ea typeface="方正兰亭黑简体" pitchFamily="2" charset="-122"/>
              </a:rPr>
              <a:t>ERP</a:t>
            </a:r>
            <a:r>
              <a:rPr lang="zh-CN" altLang="en-US" sz="900" dirty="0">
                <a:solidFill>
                  <a:schemeClr val="bg1"/>
                </a:solidFill>
                <a:latin typeface="方正兰亭黑简体" pitchFamily="2" charset="-122"/>
                <a:ea typeface="方正兰亭黑简体" pitchFamily="2" charset="-122"/>
              </a:rPr>
              <a:t>系统是一种集所有流程于一身的新型的企业管理系统，在产品生产过程中，产品的配料、生产流程、产品所耗用的制造费用都会在系统的设定中合理的分配到各个产品中去。免去了以前手工计算产品成本的繁琐，更大大的降低了错误率。企业只需要根据自己产品的特性设定好系统计算流程即可。</a:t>
            </a:r>
            <a:endParaRPr lang="id-ID" sz="900" dirty="0">
              <a:solidFill>
                <a:schemeClr val="bg1"/>
              </a:solidFill>
            </a:endParaRPr>
          </a:p>
        </p:txBody>
      </p:sp>
      <p:sp>
        <p:nvSpPr>
          <p:cNvPr id="95" name="Rectangle 100"/>
          <p:cNvSpPr/>
          <p:nvPr/>
        </p:nvSpPr>
        <p:spPr>
          <a:xfrm>
            <a:off x="6342095" y="1340644"/>
            <a:ext cx="2095772" cy="623248"/>
          </a:xfrm>
          <a:prstGeom prst="rect">
            <a:avLst/>
          </a:prstGeom>
        </p:spPr>
        <p:txBody>
          <a:bodyPr wrap="square" lIns="68580" tIns="34290" rIns="68580" bIns="34290">
            <a:spAutoFit/>
          </a:bodyPr>
          <a:lstStyle/>
          <a:p>
            <a:pPr>
              <a:defRPr/>
            </a:pPr>
            <a:r>
              <a:rPr lang="en-US" altLang="zh-CN" sz="900" dirty="0">
                <a:solidFill>
                  <a:schemeClr val="bg1"/>
                </a:solidFill>
                <a:latin typeface="方正兰亭黑简体" pitchFamily="2" charset="-122"/>
                <a:ea typeface="方正兰亭黑简体" pitchFamily="2" charset="-122"/>
              </a:rPr>
              <a:t>ERP</a:t>
            </a:r>
            <a:r>
              <a:rPr lang="zh-CN" altLang="en-US" sz="900" dirty="0">
                <a:solidFill>
                  <a:schemeClr val="bg1"/>
                </a:solidFill>
                <a:latin typeface="方正兰亭黑简体" pitchFamily="2" charset="-122"/>
                <a:ea typeface="方正兰亭黑简体" pitchFamily="2" charset="-122"/>
              </a:rPr>
              <a:t>系统的销售系统管理模块可以根据企业近期的销售产品的情况自动处理数据</a:t>
            </a:r>
            <a:r>
              <a:rPr lang="en-US" altLang="zh-CN" sz="900" dirty="0">
                <a:solidFill>
                  <a:schemeClr val="bg1"/>
                </a:solidFill>
                <a:latin typeface="方正兰亭黑简体" pitchFamily="2" charset="-122"/>
                <a:ea typeface="方正兰亭黑简体" pitchFamily="2" charset="-122"/>
              </a:rPr>
              <a:t>,</a:t>
            </a:r>
            <a:r>
              <a:rPr lang="zh-CN" altLang="en-US" sz="900" dirty="0">
                <a:solidFill>
                  <a:schemeClr val="bg1"/>
                </a:solidFill>
                <a:latin typeface="方正兰亭黑简体" pitchFamily="2" charset="-122"/>
                <a:ea typeface="方正兰亭黑简体" pitchFamily="2" charset="-122"/>
              </a:rPr>
              <a:t>减轻工作量、降低错误率</a:t>
            </a:r>
            <a:r>
              <a:rPr lang="en-US" altLang="zh-CN" sz="900" dirty="0">
                <a:solidFill>
                  <a:schemeClr val="bg1"/>
                </a:solidFill>
                <a:latin typeface="方正兰亭黑简体" pitchFamily="2" charset="-122"/>
                <a:ea typeface="方正兰亭黑简体" pitchFamily="2" charset="-122"/>
              </a:rPr>
              <a:t>, </a:t>
            </a:r>
            <a:r>
              <a:rPr lang="zh-CN" altLang="en-US" sz="900" dirty="0">
                <a:solidFill>
                  <a:schemeClr val="bg1"/>
                </a:solidFill>
                <a:latin typeface="方正兰亭黑简体" pitchFamily="2" charset="-122"/>
                <a:ea typeface="方正兰亭黑简体" pitchFamily="2" charset="-122"/>
              </a:rPr>
              <a:t>可分析销售决策和追踪员工数据等。</a:t>
            </a:r>
            <a:endParaRPr lang="id-ID" sz="900" dirty="0">
              <a:solidFill>
                <a:schemeClr val="bg1"/>
              </a:solidFill>
            </a:endParaRPr>
          </a:p>
        </p:txBody>
      </p:sp>
      <p:sp>
        <p:nvSpPr>
          <p:cNvPr id="96" name="Rectangle 101"/>
          <p:cNvSpPr/>
          <p:nvPr/>
        </p:nvSpPr>
        <p:spPr>
          <a:xfrm>
            <a:off x="1986221" y="2888456"/>
            <a:ext cx="713571" cy="500137"/>
          </a:xfrm>
          <a:prstGeom prst="rect">
            <a:avLst/>
          </a:prstGeom>
        </p:spPr>
        <p:txBody>
          <a:bodyPr wrap="square" lIns="68580" tIns="34290" rIns="68580" bIns="34290">
            <a:spAutoFit/>
          </a:bodyPr>
          <a:lstStyle/>
          <a:p>
            <a:pPr>
              <a:defRPr/>
            </a:pPr>
            <a:r>
              <a:rPr lang="zh-CN" altLang="en-US" sz="1400" dirty="0">
                <a:solidFill>
                  <a:schemeClr val="bg1"/>
                </a:solidFill>
                <a:latin typeface="方正兰亭黑简体" pitchFamily="2" charset="-122"/>
                <a:ea typeface="方正兰亭黑简体" pitchFamily="2" charset="-122"/>
              </a:rPr>
              <a:t>企业</a:t>
            </a:r>
            <a:endParaRPr lang="en-US" altLang="zh-CN" sz="1400" dirty="0">
              <a:solidFill>
                <a:schemeClr val="bg1"/>
              </a:solidFill>
              <a:latin typeface="方正兰亭黑简体" pitchFamily="2" charset="-122"/>
              <a:ea typeface="方正兰亭黑简体" pitchFamily="2" charset="-122"/>
            </a:endParaRPr>
          </a:p>
          <a:p>
            <a:pPr>
              <a:defRPr/>
            </a:pPr>
            <a:r>
              <a:rPr lang="zh-CN" altLang="en-US" sz="1400" dirty="0">
                <a:solidFill>
                  <a:schemeClr val="bg1"/>
                </a:solidFill>
                <a:latin typeface="方正兰亭黑简体" pitchFamily="2" charset="-122"/>
                <a:ea typeface="方正兰亭黑简体" pitchFamily="2" charset="-122"/>
              </a:rPr>
              <a:t>预算</a:t>
            </a:r>
            <a:endParaRPr lang="id-ID" sz="1400" dirty="0">
              <a:solidFill>
                <a:schemeClr val="bg1"/>
              </a:solidFill>
              <a:latin typeface="方正兰亭黑简体" pitchFamily="2" charset="-122"/>
              <a:ea typeface="方正兰亭黑简体" pitchFamily="2" charset="-122"/>
            </a:endParaRPr>
          </a:p>
        </p:txBody>
      </p:sp>
      <p:sp>
        <p:nvSpPr>
          <p:cNvPr id="97" name="Rectangle 102"/>
          <p:cNvSpPr/>
          <p:nvPr/>
        </p:nvSpPr>
        <p:spPr>
          <a:xfrm>
            <a:off x="5825626" y="1164357"/>
            <a:ext cx="769348" cy="500137"/>
          </a:xfrm>
          <a:prstGeom prst="rect">
            <a:avLst/>
          </a:prstGeom>
        </p:spPr>
        <p:txBody>
          <a:bodyPr wrap="square" lIns="68580" tIns="34290" rIns="68580" bIns="34290">
            <a:spAutoFit/>
          </a:bodyPr>
          <a:lstStyle/>
          <a:p>
            <a:pPr>
              <a:defRPr/>
            </a:pPr>
            <a:r>
              <a:rPr lang="zh-CN" altLang="en-US" sz="1400" dirty="0">
                <a:solidFill>
                  <a:schemeClr val="bg1"/>
                </a:solidFill>
                <a:latin typeface="方正兰亭黑简体" pitchFamily="2" charset="-122"/>
                <a:ea typeface="方正兰亭黑简体" pitchFamily="2" charset="-122"/>
              </a:rPr>
              <a:t>企业</a:t>
            </a:r>
            <a:endParaRPr lang="en-US" altLang="zh-CN" sz="1400" dirty="0">
              <a:solidFill>
                <a:schemeClr val="bg1"/>
              </a:solidFill>
              <a:latin typeface="方正兰亭黑简体" pitchFamily="2" charset="-122"/>
              <a:ea typeface="方正兰亭黑简体" pitchFamily="2" charset="-122"/>
            </a:endParaRPr>
          </a:p>
          <a:p>
            <a:pPr>
              <a:defRPr/>
            </a:pPr>
            <a:r>
              <a:rPr lang="zh-CN" altLang="en-US" sz="1400" dirty="0">
                <a:solidFill>
                  <a:schemeClr val="bg1"/>
                </a:solidFill>
                <a:latin typeface="方正兰亭黑简体" pitchFamily="2" charset="-122"/>
                <a:ea typeface="方正兰亭黑简体" pitchFamily="2" charset="-122"/>
              </a:rPr>
              <a:t>销售</a:t>
            </a:r>
            <a:endParaRPr lang="id-ID" altLang="zh-CN" sz="1400" dirty="0">
              <a:solidFill>
                <a:schemeClr val="bg1"/>
              </a:solidFill>
              <a:latin typeface="方正兰亭黑简体" pitchFamily="2" charset="-122"/>
              <a:ea typeface="方正兰亭黑简体" pitchFamily="2" charset="-122"/>
            </a:endParaRPr>
          </a:p>
        </p:txBody>
      </p:sp>
      <p:sp>
        <p:nvSpPr>
          <p:cNvPr id="98" name="Rectangle 103"/>
          <p:cNvSpPr/>
          <p:nvPr/>
        </p:nvSpPr>
        <p:spPr>
          <a:xfrm>
            <a:off x="6598447" y="2327621"/>
            <a:ext cx="693396" cy="500137"/>
          </a:xfrm>
          <a:prstGeom prst="rect">
            <a:avLst/>
          </a:prstGeom>
        </p:spPr>
        <p:txBody>
          <a:bodyPr wrap="square" lIns="68580" tIns="34290" rIns="68580" bIns="34290">
            <a:spAutoFit/>
          </a:bodyPr>
          <a:lstStyle/>
          <a:p>
            <a:pPr>
              <a:defRPr/>
            </a:pPr>
            <a:r>
              <a:rPr lang="zh-CN" altLang="en-US" sz="1400" dirty="0">
                <a:solidFill>
                  <a:schemeClr val="bg1"/>
                </a:solidFill>
                <a:latin typeface="方正兰亭黑简体" pitchFamily="2" charset="-122"/>
                <a:ea typeface="方正兰亭黑简体" pitchFamily="2" charset="-122"/>
              </a:rPr>
              <a:t>企业</a:t>
            </a:r>
            <a:endParaRPr lang="en-US" altLang="zh-CN" sz="1400" dirty="0">
              <a:solidFill>
                <a:schemeClr val="bg1"/>
              </a:solidFill>
              <a:latin typeface="方正兰亭黑简体" pitchFamily="2" charset="-122"/>
              <a:ea typeface="方正兰亭黑简体" pitchFamily="2" charset="-122"/>
            </a:endParaRPr>
          </a:p>
          <a:p>
            <a:pPr>
              <a:defRPr/>
            </a:pPr>
            <a:r>
              <a:rPr lang="zh-CN" altLang="en-US" sz="1400" dirty="0">
                <a:solidFill>
                  <a:schemeClr val="bg1"/>
                </a:solidFill>
                <a:latin typeface="方正兰亭黑简体" pitchFamily="2" charset="-122"/>
                <a:ea typeface="方正兰亭黑简体" pitchFamily="2" charset="-122"/>
              </a:rPr>
              <a:t>生产</a:t>
            </a:r>
            <a:endParaRPr lang="id-ID" altLang="zh-CN" sz="1400" dirty="0">
              <a:solidFill>
                <a:schemeClr val="bg1"/>
              </a:solidFill>
              <a:latin typeface="方正兰亭黑简体" pitchFamily="2" charset="-122"/>
              <a:ea typeface="方正兰亭黑简体" pitchFamily="2" charset="-122"/>
            </a:endParaRPr>
          </a:p>
        </p:txBody>
      </p:sp>
      <p:sp>
        <p:nvSpPr>
          <p:cNvPr id="99" name="Rectangle 104"/>
          <p:cNvSpPr/>
          <p:nvPr/>
        </p:nvSpPr>
        <p:spPr>
          <a:xfrm>
            <a:off x="2857872" y="4043363"/>
            <a:ext cx="697798" cy="500137"/>
          </a:xfrm>
          <a:prstGeom prst="rect">
            <a:avLst/>
          </a:prstGeom>
        </p:spPr>
        <p:txBody>
          <a:bodyPr wrap="square" lIns="68580" tIns="34290" rIns="68580" bIns="34290">
            <a:spAutoFit/>
          </a:bodyPr>
          <a:lstStyle/>
          <a:p>
            <a:pPr>
              <a:defRPr/>
            </a:pPr>
            <a:r>
              <a:rPr lang="zh-CN" altLang="en-US" sz="1400" dirty="0">
                <a:solidFill>
                  <a:schemeClr val="bg1"/>
                </a:solidFill>
                <a:latin typeface="方正兰亭黑简体" pitchFamily="2" charset="-122"/>
                <a:ea typeface="方正兰亭黑简体" pitchFamily="2" charset="-122"/>
              </a:rPr>
              <a:t>企业</a:t>
            </a:r>
            <a:endParaRPr lang="en-US" altLang="zh-CN" sz="1400" dirty="0">
              <a:solidFill>
                <a:schemeClr val="bg1"/>
              </a:solidFill>
              <a:latin typeface="方正兰亭黑简体" pitchFamily="2" charset="-122"/>
              <a:ea typeface="方正兰亭黑简体" pitchFamily="2" charset="-122"/>
            </a:endParaRPr>
          </a:p>
          <a:p>
            <a:pPr>
              <a:defRPr/>
            </a:pPr>
            <a:r>
              <a:rPr lang="zh-CN" altLang="en-US" sz="1400" dirty="0">
                <a:solidFill>
                  <a:schemeClr val="bg1"/>
                </a:solidFill>
                <a:latin typeface="方正兰亭黑简体" pitchFamily="2" charset="-122"/>
                <a:ea typeface="方正兰亭黑简体" pitchFamily="2" charset="-122"/>
              </a:rPr>
              <a:t>采购</a:t>
            </a:r>
            <a:endParaRPr lang="id-ID" altLang="zh-CN" sz="1400" dirty="0">
              <a:solidFill>
                <a:schemeClr val="bg1"/>
              </a:solidFill>
              <a:latin typeface="方正兰亭黑简体" pitchFamily="2" charset="-122"/>
              <a:ea typeface="方正兰亭黑简体" pitchFamily="2" charset="-122"/>
            </a:endParaRPr>
          </a:p>
        </p:txBody>
      </p:sp>
      <p:grpSp>
        <p:nvGrpSpPr>
          <p:cNvPr id="100" name="Group 105"/>
          <p:cNvGrpSpPr/>
          <p:nvPr/>
        </p:nvGrpSpPr>
        <p:grpSpPr>
          <a:xfrm>
            <a:off x="4372456" y="3758487"/>
            <a:ext cx="329807" cy="397867"/>
            <a:chOff x="134906" y="3220464"/>
            <a:chExt cx="730251" cy="881063"/>
          </a:xfrm>
          <a:noFill/>
        </p:grpSpPr>
        <p:sp>
          <p:nvSpPr>
            <p:cNvPr id="101" name="Freeform 34"/>
            <p:cNvSpPr>
              <a:spLocks/>
            </p:cNvSpPr>
            <p:nvPr/>
          </p:nvSpPr>
          <p:spPr bwMode="auto">
            <a:xfrm>
              <a:off x="134906" y="3220464"/>
              <a:ext cx="730251" cy="577851"/>
            </a:xfrm>
            <a:custGeom>
              <a:avLst/>
              <a:gdLst>
                <a:gd name="T0" fmla="*/ 124 w 192"/>
                <a:gd name="T1" fmla="*/ 96 h 152"/>
                <a:gd name="T2" fmla="*/ 116 w 192"/>
                <a:gd name="T3" fmla="*/ 92 h 152"/>
                <a:gd name="T4" fmla="*/ 116 w 192"/>
                <a:gd name="T5" fmla="*/ 80 h 152"/>
                <a:gd name="T6" fmla="*/ 120 w 192"/>
                <a:gd name="T7" fmla="*/ 60 h 152"/>
                <a:gd name="T8" fmla="*/ 121 w 192"/>
                <a:gd name="T9" fmla="*/ 25 h 152"/>
                <a:gd name="T10" fmla="*/ 96 w 192"/>
                <a:gd name="T11" fmla="*/ 0 h 152"/>
                <a:gd name="T12" fmla="*/ 72 w 192"/>
                <a:gd name="T13" fmla="*/ 24 h 152"/>
                <a:gd name="T14" fmla="*/ 72 w 192"/>
                <a:gd name="T15" fmla="*/ 60 h 152"/>
                <a:gd name="T16" fmla="*/ 76 w 192"/>
                <a:gd name="T17" fmla="*/ 80 h 152"/>
                <a:gd name="T18" fmla="*/ 76 w 192"/>
                <a:gd name="T19" fmla="*/ 92 h 152"/>
                <a:gd name="T20" fmla="*/ 68 w 192"/>
                <a:gd name="T21" fmla="*/ 96 h 152"/>
                <a:gd name="T22" fmla="*/ 16 w 192"/>
                <a:gd name="T23" fmla="*/ 96 h 152"/>
                <a:gd name="T24" fmla="*/ 0 w 192"/>
                <a:gd name="T25" fmla="*/ 116 h 152"/>
                <a:gd name="T26" fmla="*/ 0 w 192"/>
                <a:gd name="T27" fmla="*/ 152 h 152"/>
                <a:gd name="T28" fmla="*/ 192 w 192"/>
                <a:gd name="T29" fmla="*/ 152 h 152"/>
                <a:gd name="T30" fmla="*/ 192 w 192"/>
                <a:gd name="T31" fmla="*/ 116 h 152"/>
                <a:gd name="T32" fmla="*/ 176 w 192"/>
                <a:gd name="T33" fmla="*/ 96 h 152"/>
                <a:gd name="T34" fmla="*/ 124 w 192"/>
                <a:gd name="T3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2">
                  <a:moveTo>
                    <a:pt x="124" y="96"/>
                  </a:moveTo>
                  <a:cubicBezTo>
                    <a:pt x="121" y="96"/>
                    <a:pt x="118" y="95"/>
                    <a:pt x="116" y="92"/>
                  </a:cubicBezTo>
                  <a:cubicBezTo>
                    <a:pt x="114" y="89"/>
                    <a:pt x="115" y="83"/>
                    <a:pt x="116" y="80"/>
                  </a:cubicBezTo>
                  <a:cubicBezTo>
                    <a:pt x="119" y="72"/>
                    <a:pt x="120" y="68"/>
                    <a:pt x="120" y="60"/>
                  </a:cubicBezTo>
                  <a:cubicBezTo>
                    <a:pt x="121" y="25"/>
                    <a:pt x="121" y="25"/>
                    <a:pt x="121" y="25"/>
                  </a:cubicBezTo>
                  <a:cubicBezTo>
                    <a:pt x="121" y="11"/>
                    <a:pt x="110" y="0"/>
                    <a:pt x="96" y="0"/>
                  </a:cubicBezTo>
                  <a:cubicBezTo>
                    <a:pt x="82" y="0"/>
                    <a:pt x="72" y="10"/>
                    <a:pt x="72" y="24"/>
                  </a:cubicBezTo>
                  <a:cubicBezTo>
                    <a:pt x="72" y="60"/>
                    <a:pt x="72" y="60"/>
                    <a:pt x="72" y="60"/>
                  </a:cubicBezTo>
                  <a:cubicBezTo>
                    <a:pt x="72" y="68"/>
                    <a:pt x="73" y="72"/>
                    <a:pt x="76" y="80"/>
                  </a:cubicBezTo>
                  <a:cubicBezTo>
                    <a:pt x="77" y="83"/>
                    <a:pt x="78" y="89"/>
                    <a:pt x="76" y="92"/>
                  </a:cubicBezTo>
                  <a:cubicBezTo>
                    <a:pt x="74" y="95"/>
                    <a:pt x="71" y="96"/>
                    <a:pt x="68" y="96"/>
                  </a:cubicBezTo>
                  <a:cubicBezTo>
                    <a:pt x="16" y="96"/>
                    <a:pt x="16" y="96"/>
                    <a:pt x="16" y="96"/>
                  </a:cubicBezTo>
                  <a:cubicBezTo>
                    <a:pt x="8" y="96"/>
                    <a:pt x="0" y="108"/>
                    <a:pt x="0" y="116"/>
                  </a:cubicBezTo>
                  <a:cubicBezTo>
                    <a:pt x="0" y="152"/>
                    <a:pt x="0" y="152"/>
                    <a:pt x="0" y="152"/>
                  </a:cubicBezTo>
                  <a:cubicBezTo>
                    <a:pt x="192" y="152"/>
                    <a:pt x="192" y="152"/>
                    <a:pt x="192" y="152"/>
                  </a:cubicBezTo>
                  <a:cubicBezTo>
                    <a:pt x="192" y="116"/>
                    <a:pt x="192" y="116"/>
                    <a:pt x="192" y="116"/>
                  </a:cubicBezTo>
                  <a:cubicBezTo>
                    <a:pt x="192" y="108"/>
                    <a:pt x="184" y="96"/>
                    <a:pt x="176" y="96"/>
                  </a:cubicBezTo>
                  <a:lnTo>
                    <a:pt x="124" y="96"/>
                  </a:lnTo>
                  <a:close/>
                </a:path>
              </a:pathLst>
            </a:custGeom>
            <a:grpFill/>
            <a:ln w="15875" cap="rnd">
              <a:solidFill>
                <a:schemeClr val="bg1"/>
              </a:solidFill>
              <a:prstDash val="solid"/>
              <a:round/>
              <a:headEnd/>
              <a:tailEnd/>
            </a:ln>
          </p:spPr>
          <p:txBody>
            <a:bodyPr lIns="121920" tIns="60960" rIns="121920" bIns="60960"/>
            <a:lstStyle/>
            <a:p>
              <a:pPr>
                <a:defRPr/>
              </a:pPr>
              <a:endParaRPr lang="id-ID" sz="1800"/>
            </a:p>
          </p:txBody>
        </p:sp>
        <p:sp>
          <p:nvSpPr>
            <p:cNvPr id="102" name="Freeform 35"/>
            <p:cNvSpPr>
              <a:spLocks/>
            </p:cNvSpPr>
            <p:nvPr/>
          </p:nvSpPr>
          <p:spPr bwMode="auto">
            <a:xfrm>
              <a:off x="165069" y="3798314"/>
              <a:ext cx="669926" cy="303213"/>
            </a:xfrm>
            <a:custGeom>
              <a:avLst/>
              <a:gdLst>
                <a:gd name="T0" fmla="*/ 422 w 422"/>
                <a:gd name="T1" fmla="*/ 191 h 191"/>
                <a:gd name="T2" fmla="*/ 115 w 422"/>
                <a:gd name="T3" fmla="*/ 191 h 191"/>
                <a:gd name="T4" fmla="*/ 115 w 422"/>
                <a:gd name="T5" fmla="*/ 95 h 191"/>
                <a:gd name="T6" fmla="*/ 67 w 422"/>
                <a:gd name="T7" fmla="*/ 191 h 191"/>
                <a:gd name="T8" fmla="*/ 0 w 422"/>
                <a:gd name="T9" fmla="*/ 191 h 191"/>
                <a:gd name="T10" fmla="*/ 0 w 422"/>
                <a:gd name="T11" fmla="*/ 0 h 191"/>
                <a:gd name="T12" fmla="*/ 422 w 422"/>
                <a:gd name="T13" fmla="*/ 0 h 191"/>
                <a:gd name="T14" fmla="*/ 422 w 42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91">
                  <a:moveTo>
                    <a:pt x="422" y="191"/>
                  </a:moveTo>
                  <a:lnTo>
                    <a:pt x="115" y="191"/>
                  </a:lnTo>
                  <a:lnTo>
                    <a:pt x="115" y="95"/>
                  </a:lnTo>
                  <a:lnTo>
                    <a:pt x="67" y="191"/>
                  </a:lnTo>
                  <a:lnTo>
                    <a:pt x="0" y="191"/>
                  </a:lnTo>
                  <a:lnTo>
                    <a:pt x="0" y="0"/>
                  </a:lnTo>
                  <a:lnTo>
                    <a:pt x="422" y="0"/>
                  </a:lnTo>
                  <a:lnTo>
                    <a:pt x="422" y="191"/>
                  </a:lnTo>
                  <a:close/>
                </a:path>
              </a:pathLst>
            </a:custGeom>
            <a:grpFill/>
            <a:ln w="15875" cap="rnd">
              <a:solidFill>
                <a:schemeClr val="bg1"/>
              </a:solidFill>
              <a:prstDash val="solid"/>
              <a:round/>
              <a:headEnd/>
              <a:tailEnd/>
            </a:ln>
          </p:spPr>
          <p:txBody>
            <a:bodyPr lIns="121920" tIns="60960" rIns="121920" bIns="60960"/>
            <a:lstStyle/>
            <a:p>
              <a:pPr>
                <a:defRPr/>
              </a:pPr>
              <a:endParaRPr lang="id-ID" sz="1800"/>
            </a:p>
          </p:txBody>
        </p:sp>
        <p:sp>
          <p:nvSpPr>
            <p:cNvPr id="103" name="Line 36"/>
            <p:cNvSpPr>
              <a:spLocks noChangeShapeType="1"/>
            </p:cNvSpPr>
            <p:nvPr/>
          </p:nvSpPr>
          <p:spPr bwMode="auto">
            <a:xfrm>
              <a:off x="742919" y="3904677"/>
              <a:ext cx="0" cy="196850"/>
            </a:xfrm>
            <a:prstGeom prst="line">
              <a:avLst/>
            </a:prstGeom>
            <a:grpFill/>
            <a:ln w="15875" cap="rnd">
              <a:solidFill>
                <a:schemeClr val="bg1"/>
              </a:solidFill>
              <a:prstDash val="solid"/>
              <a:round/>
              <a:headEnd/>
              <a:tailEnd/>
            </a:ln>
          </p:spPr>
          <p:txBody>
            <a:bodyPr lIns="121920" tIns="60960" rIns="121920" bIns="60960"/>
            <a:lstStyle/>
            <a:p>
              <a:pPr>
                <a:defRPr/>
              </a:pPr>
              <a:endParaRPr lang="id-ID" sz="1800"/>
            </a:p>
          </p:txBody>
        </p:sp>
        <p:sp>
          <p:nvSpPr>
            <p:cNvPr id="104" name="Line 37"/>
            <p:cNvSpPr>
              <a:spLocks noChangeShapeType="1"/>
            </p:cNvSpPr>
            <p:nvPr/>
          </p:nvSpPr>
          <p:spPr bwMode="auto">
            <a:xfrm>
              <a:off x="652432" y="3949127"/>
              <a:ext cx="0" cy="152400"/>
            </a:xfrm>
            <a:prstGeom prst="line">
              <a:avLst/>
            </a:prstGeom>
            <a:grpFill/>
            <a:ln w="15875" cap="rnd">
              <a:solidFill>
                <a:schemeClr val="bg1"/>
              </a:solidFill>
              <a:prstDash val="solid"/>
              <a:round/>
              <a:headEnd/>
              <a:tailEnd/>
            </a:ln>
          </p:spPr>
          <p:txBody>
            <a:bodyPr lIns="121920" tIns="60960" rIns="121920" bIns="60960"/>
            <a:lstStyle/>
            <a:p>
              <a:pPr>
                <a:defRPr/>
              </a:pPr>
              <a:endParaRPr lang="id-ID" sz="1800"/>
            </a:p>
          </p:txBody>
        </p:sp>
        <p:sp>
          <p:nvSpPr>
            <p:cNvPr id="105" name="Line 38"/>
            <p:cNvSpPr>
              <a:spLocks noChangeShapeType="1"/>
            </p:cNvSpPr>
            <p:nvPr/>
          </p:nvSpPr>
          <p:spPr bwMode="auto">
            <a:xfrm>
              <a:off x="560357" y="4011039"/>
              <a:ext cx="0" cy="90488"/>
            </a:xfrm>
            <a:prstGeom prst="line">
              <a:avLst/>
            </a:prstGeom>
            <a:grpFill/>
            <a:ln w="15875" cap="rnd">
              <a:solidFill>
                <a:schemeClr val="bg1"/>
              </a:solidFill>
              <a:prstDash val="solid"/>
              <a:round/>
              <a:headEnd/>
              <a:tailEnd/>
            </a:ln>
          </p:spPr>
          <p:txBody>
            <a:bodyPr lIns="121920" tIns="60960" rIns="121920" bIns="60960"/>
            <a:lstStyle/>
            <a:p>
              <a:pPr>
                <a:defRPr/>
              </a:pPr>
              <a:endParaRPr lang="id-ID" sz="1800"/>
            </a:p>
          </p:txBody>
        </p:sp>
        <p:sp>
          <p:nvSpPr>
            <p:cNvPr id="106" name="Oval 39"/>
            <p:cNvSpPr>
              <a:spLocks noChangeArrowheads="1"/>
            </p:cNvSpPr>
            <p:nvPr/>
          </p:nvSpPr>
          <p:spPr bwMode="auto">
            <a:xfrm>
              <a:off x="480981" y="3296664"/>
              <a:ext cx="38100" cy="38100"/>
            </a:xfrm>
            <a:prstGeom prst="ellipse">
              <a:avLst/>
            </a:prstGeom>
            <a:grpFill/>
            <a:ln w="15875" cap="rnd">
              <a:solidFill>
                <a:schemeClr val="bg1"/>
              </a:solidFill>
              <a:prstDash val="solid"/>
              <a:round/>
              <a:headEnd/>
              <a:tailEnd/>
            </a:ln>
          </p:spPr>
          <p:txBody>
            <a:bodyPr lIns="121920" tIns="60960" rIns="121920" bIns="60960"/>
            <a:lstStyle/>
            <a:p>
              <a:pPr>
                <a:defRPr/>
              </a:pPr>
              <a:endParaRPr lang="id-ID" sz="1800"/>
            </a:p>
          </p:txBody>
        </p:sp>
      </p:grpSp>
      <p:grpSp>
        <p:nvGrpSpPr>
          <p:cNvPr id="107" name="Group 112"/>
          <p:cNvGrpSpPr>
            <a:grpSpLocks/>
          </p:cNvGrpSpPr>
          <p:nvPr/>
        </p:nvGrpSpPr>
        <p:grpSpPr bwMode="auto">
          <a:xfrm>
            <a:off x="3191291" y="2663429"/>
            <a:ext cx="364379" cy="363140"/>
            <a:chOff x="6264275" y="814388"/>
            <a:chExt cx="881063" cy="881063"/>
          </a:xfrm>
        </p:grpSpPr>
        <p:sp>
          <p:nvSpPr>
            <p:cNvPr id="108" name="Freeform 25"/>
            <p:cNvSpPr>
              <a:spLocks/>
            </p:cNvSpPr>
            <p:nvPr/>
          </p:nvSpPr>
          <p:spPr bwMode="auto">
            <a:xfrm>
              <a:off x="6264275" y="904876"/>
              <a:ext cx="365125" cy="790575"/>
            </a:xfrm>
            <a:custGeom>
              <a:avLst/>
              <a:gdLst>
                <a:gd name="T0" fmla="*/ 365125 w 96"/>
                <a:gd name="T1" fmla="*/ 790575 h 208"/>
                <a:gd name="T2" fmla="*/ 79871 w 96"/>
                <a:gd name="T3" fmla="*/ 790575 h 208"/>
                <a:gd name="T4" fmla="*/ 0 w 96"/>
                <a:gd name="T5" fmla="*/ 714558 h 208"/>
                <a:gd name="T6" fmla="*/ 0 w 96"/>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208">
                  <a:moveTo>
                    <a:pt x="96" y="208"/>
                  </a:moveTo>
                  <a:cubicBezTo>
                    <a:pt x="21" y="208"/>
                    <a:pt x="21" y="208"/>
                    <a:pt x="21" y="208"/>
                  </a:cubicBezTo>
                  <a:cubicBezTo>
                    <a:pt x="9" y="208"/>
                    <a:pt x="0" y="199"/>
                    <a:pt x="0" y="188"/>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09" name="Line 26"/>
            <p:cNvSpPr>
              <a:spLocks noChangeShapeType="1"/>
            </p:cNvSpPr>
            <p:nvPr/>
          </p:nvSpPr>
          <p:spPr bwMode="auto">
            <a:xfrm>
              <a:off x="6354763" y="904876"/>
              <a:ext cx="608013" cy="0"/>
            </a:xfrm>
            <a:prstGeom prst="line">
              <a:avLst/>
            </a:prstGeom>
            <a:noFill/>
            <a:ln w="15875" cap="rnd">
              <a:solidFill>
                <a:schemeClr val="bg1"/>
              </a:solidFill>
              <a:round/>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sp>
          <p:nvSpPr>
            <p:cNvPr id="110" name="Freeform 27"/>
            <p:cNvSpPr>
              <a:spLocks/>
            </p:cNvSpPr>
            <p:nvPr/>
          </p:nvSpPr>
          <p:spPr bwMode="auto">
            <a:xfrm>
              <a:off x="6264275" y="814388"/>
              <a:ext cx="728663" cy="303213"/>
            </a:xfrm>
            <a:custGeom>
              <a:avLst/>
              <a:gdLst>
                <a:gd name="T0" fmla="*/ 728663 w 192"/>
                <a:gd name="T1" fmla="*/ 0 h 80"/>
                <a:gd name="T2" fmla="*/ 91083 w 192"/>
                <a:gd name="T3" fmla="*/ 0 h 80"/>
                <a:gd name="T4" fmla="*/ 0 w 192"/>
                <a:gd name="T5" fmla="*/ 90964 h 80"/>
                <a:gd name="T6" fmla="*/ 91083 w 192"/>
                <a:gd name="T7" fmla="*/ 181928 h 80"/>
                <a:gd name="T8" fmla="*/ 728663 w 192"/>
                <a:gd name="T9" fmla="*/ 181928 h 80"/>
                <a:gd name="T10" fmla="*/ 728663 w 192"/>
                <a:gd name="T11" fmla="*/ 303213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2" h="80">
                  <a:moveTo>
                    <a:pt x="192" y="0"/>
                  </a:moveTo>
                  <a:cubicBezTo>
                    <a:pt x="24" y="0"/>
                    <a:pt x="24" y="0"/>
                    <a:pt x="24" y="0"/>
                  </a:cubicBezTo>
                  <a:cubicBezTo>
                    <a:pt x="11" y="0"/>
                    <a:pt x="0" y="11"/>
                    <a:pt x="0" y="24"/>
                  </a:cubicBezTo>
                  <a:cubicBezTo>
                    <a:pt x="0" y="38"/>
                    <a:pt x="11" y="48"/>
                    <a:pt x="24" y="48"/>
                  </a:cubicBezTo>
                  <a:cubicBezTo>
                    <a:pt x="192" y="48"/>
                    <a:pt x="192" y="48"/>
                    <a:pt x="192" y="48"/>
                  </a:cubicBezTo>
                  <a:cubicBezTo>
                    <a:pt x="192" y="80"/>
                    <a:pt x="192" y="80"/>
                    <a:pt x="192" y="8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11" name="Line 28"/>
            <p:cNvSpPr>
              <a:spLocks noChangeShapeType="1"/>
            </p:cNvSpPr>
            <p:nvPr/>
          </p:nvSpPr>
          <p:spPr bwMode="auto">
            <a:xfrm flipV="1">
              <a:off x="6902450" y="1346201"/>
              <a:ext cx="0" cy="212725"/>
            </a:xfrm>
            <a:prstGeom prst="line">
              <a:avLst/>
            </a:prstGeom>
            <a:noFill/>
            <a:ln w="15875" cap="rnd">
              <a:solidFill>
                <a:schemeClr val="bg1"/>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sp>
          <p:nvSpPr>
            <p:cNvPr id="112" name="Freeform 29"/>
            <p:cNvSpPr>
              <a:spLocks/>
            </p:cNvSpPr>
            <p:nvPr/>
          </p:nvSpPr>
          <p:spPr bwMode="auto">
            <a:xfrm>
              <a:off x="6810375" y="1466851"/>
              <a:ext cx="182563" cy="92075"/>
            </a:xfrm>
            <a:custGeom>
              <a:avLst/>
              <a:gdLst>
                <a:gd name="T0" fmla="*/ 0 w 115"/>
                <a:gd name="T1" fmla="*/ 0 h 58"/>
                <a:gd name="T2" fmla="*/ 92075 w 115"/>
                <a:gd name="T3" fmla="*/ 92075 h 58"/>
                <a:gd name="T4" fmla="*/ 182563 w 115"/>
                <a:gd name="T5" fmla="*/ 0 h 58"/>
                <a:gd name="T6" fmla="*/ 0 60000 65536"/>
                <a:gd name="T7" fmla="*/ 0 60000 65536"/>
                <a:gd name="T8" fmla="*/ 0 60000 65536"/>
              </a:gdLst>
              <a:ahLst/>
              <a:cxnLst>
                <a:cxn ang="T6">
                  <a:pos x="T0" y="T1"/>
                </a:cxn>
                <a:cxn ang="T7">
                  <a:pos x="T2" y="T3"/>
                </a:cxn>
                <a:cxn ang="T8">
                  <a:pos x="T4" y="T5"/>
                </a:cxn>
              </a:cxnLst>
              <a:rect l="0" t="0" r="r" b="b"/>
              <a:pathLst>
                <a:path w="115" h="58">
                  <a:moveTo>
                    <a:pt x="0" y="0"/>
                  </a:moveTo>
                  <a:lnTo>
                    <a:pt x="58" y="58"/>
                  </a:lnTo>
                  <a:lnTo>
                    <a:pt x="115"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13" name="Oval 30"/>
            <p:cNvSpPr>
              <a:spLocks noChangeArrowheads="1"/>
            </p:cNvSpPr>
            <p:nvPr/>
          </p:nvSpPr>
          <p:spPr bwMode="auto">
            <a:xfrm>
              <a:off x="6659563" y="1209676"/>
              <a:ext cx="485775" cy="485775"/>
            </a:xfrm>
            <a:prstGeom prst="ellipse">
              <a:avLst/>
            </a:prstGeom>
            <a:noFill/>
            <a:ln w="15875" cap="rnd">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pPr eaLnBrk="1" hangingPunct="1"/>
              <a:endParaRPr lang="zh-CN" altLang="zh-CN" sz="1800"/>
            </a:p>
          </p:txBody>
        </p:sp>
      </p:grpSp>
      <p:grpSp>
        <p:nvGrpSpPr>
          <p:cNvPr id="114" name="Group 119"/>
          <p:cNvGrpSpPr>
            <a:grpSpLocks/>
          </p:cNvGrpSpPr>
          <p:nvPr/>
        </p:nvGrpSpPr>
        <p:grpSpPr bwMode="auto">
          <a:xfrm>
            <a:off x="5526410" y="2633663"/>
            <a:ext cx="356043" cy="355997"/>
            <a:chOff x="6399213" y="695325"/>
            <a:chExt cx="850899" cy="850901"/>
          </a:xfrm>
        </p:grpSpPr>
        <p:sp>
          <p:nvSpPr>
            <p:cNvPr id="115" name="Freeform 34"/>
            <p:cNvSpPr>
              <a:spLocks/>
            </p:cNvSpPr>
            <p:nvPr/>
          </p:nvSpPr>
          <p:spPr bwMode="auto">
            <a:xfrm>
              <a:off x="6565900" y="862013"/>
              <a:ext cx="684212" cy="684213"/>
            </a:xfrm>
            <a:custGeom>
              <a:avLst/>
              <a:gdLst>
                <a:gd name="T0" fmla="*/ 684212 w 431"/>
                <a:gd name="T1" fmla="*/ 0 h 431"/>
                <a:gd name="T2" fmla="*/ 684212 w 431"/>
                <a:gd name="T3" fmla="*/ 684213 h 431"/>
                <a:gd name="T4" fmla="*/ 0 w 431"/>
                <a:gd name="T5" fmla="*/ 684213 h 431"/>
                <a:gd name="T6" fmla="*/ 0 60000 65536"/>
                <a:gd name="T7" fmla="*/ 0 60000 65536"/>
                <a:gd name="T8" fmla="*/ 0 60000 65536"/>
              </a:gdLst>
              <a:ahLst/>
              <a:cxnLst>
                <a:cxn ang="T6">
                  <a:pos x="T0" y="T1"/>
                </a:cxn>
                <a:cxn ang="T7">
                  <a:pos x="T2" y="T3"/>
                </a:cxn>
                <a:cxn ang="T8">
                  <a:pos x="T4" y="T5"/>
                </a:cxn>
              </a:cxnLst>
              <a:rect l="0" t="0" r="r" b="b"/>
              <a:pathLst>
                <a:path w="431" h="431">
                  <a:moveTo>
                    <a:pt x="431" y="0"/>
                  </a:moveTo>
                  <a:lnTo>
                    <a:pt x="431" y="431"/>
                  </a:lnTo>
                  <a:lnTo>
                    <a:pt x="0" y="43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16" name="Freeform 35"/>
            <p:cNvSpPr>
              <a:spLocks/>
            </p:cNvSpPr>
            <p:nvPr/>
          </p:nvSpPr>
          <p:spPr bwMode="auto">
            <a:xfrm>
              <a:off x="6473825" y="769938"/>
              <a:ext cx="715962" cy="715963"/>
            </a:xfrm>
            <a:custGeom>
              <a:avLst/>
              <a:gdLst>
                <a:gd name="T0" fmla="*/ 715962 w 451"/>
                <a:gd name="T1" fmla="*/ 0 h 451"/>
                <a:gd name="T2" fmla="*/ 715962 w 451"/>
                <a:gd name="T3" fmla="*/ 715963 h 451"/>
                <a:gd name="T4" fmla="*/ 0 w 451"/>
                <a:gd name="T5" fmla="*/ 715963 h 451"/>
                <a:gd name="T6" fmla="*/ 0 60000 65536"/>
                <a:gd name="T7" fmla="*/ 0 60000 65536"/>
                <a:gd name="T8" fmla="*/ 0 60000 65536"/>
              </a:gdLst>
              <a:ahLst/>
              <a:cxnLst>
                <a:cxn ang="T6">
                  <a:pos x="T0" y="T1"/>
                </a:cxn>
                <a:cxn ang="T7">
                  <a:pos x="T2" y="T3"/>
                </a:cxn>
                <a:cxn ang="T8">
                  <a:pos x="T4" y="T5"/>
                </a:cxn>
              </a:cxnLst>
              <a:rect l="0" t="0" r="r" b="b"/>
              <a:pathLst>
                <a:path w="451" h="451">
                  <a:moveTo>
                    <a:pt x="451" y="0"/>
                  </a:moveTo>
                  <a:lnTo>
                    <a:pt x="451" y="451"/>
                  </a:lnTo>
                  <a:lnTo>
                    <a:pt x="0" y="45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17" name="Rectangle 36"/>
            <p:cNvSpPr>
              <a:spLocks noChangeArrowheads="1"/>
            </p:cNvSpPr>
            <p:nvPr/>
          </p:nvSpPr>
          <p:spPr bwMode="auto">
            <a:xfrm>
              <a:off x="6399213" y="695325"/>
              <a:ext cx="728662" cy="728663"/>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pPr eaLnBrk="1" hangingPunct="1"/>
              <a:endParaRPr lang="zh-CN" altLang="zh-CN" sz="1800"/>
            </a:p>
          </p:txBody>
        </p:sp>
        <p:sp>
          <p:nvSpPr>
            <p:cNvPr id="118" name="Freeform 37"/>
            <p:cNvSpPr>
              <a:spLocks/>
            </p:cNvSpPr>
            <p:nvPr/>
          </p:nvSpPr>
          <p:spPr bwMode="auto">
            <a:xfrm>
              <a:off x="6550025" y="965200"/>
              <a:ext cx="482600" cy="307975"/>
            </a:xfrm>
            <a:custGeom>
              <a:avLst/>
              <a:gdLst>
                <a:gd name="T0" fmla="*/ 482600 w 304"/>
                <a:gd name="T1" fmla="*/ 307975 h 194"/>
                <a:gd name="T2" fmla="*/ 365125 w 304"/>
                <a:gd name="T3" fmla="*/ 0 h 194"/>
                <a:gd name="T4" fmla="*/ 212725 w 304"/>
                <a:gd name="T5" fmla="*/ 227013 h 194"/>
                <a:gd name="T6" fmla="*/ 119063 w 304"/>
                <a:gd name="T7" fmla="*/ 112713 h 194"/>
                <a:gd name="T8" fmla="*/ 0 w 304"/>
                <a:gd name="T9" fmla="*/ 307975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194">
                  <a:moveTo>
                    <a:pt x="304" y="194"/>
                  </a:moveTo>
                  <a:lnTo>
                    <a:pt x="230" y="0"/>
                  </a:lnTo>
                  <a:lnTo>
                    <a:pt x="134" y="143"/>
                  </a:lnTo>
                  <a:lnTo>
                    <a:pt x="75" y="71"/>
                  </a:lnTo>
                  <a:lnTo>
                    <a:pt x="0" y="194"/>
                  </a:ln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19" name="Oval 38"/>
            <p:cNvSpPr>
              <a:spLocks noChangeArrowheads="1"/>
            </p:cNvSpPr>
            <p:nvPr/>
          </p:nvSpPr>
          <p:spPr bwMode="auto">
            <a:xfrm>
              <a:off x="6550025" y="808038"/>
              <a:ext cx="119062" cy="119063"/>
            </a:xfrm>
            <a:prstGeom prst="ellipse">
              <a:avLst/>
            </a:prstGeom>
            <a:noFill/>
            <a:ln w="1587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pPr eaLnBrk="1" hangingPunct="1"/>
              <a:endParaRPr lang="zh-CN" altLang="zh-CN" sz="1800"/>
            </a:p>
          </p:txBody>
        </p:sp>
        <p:sp>
          <p:nvSpPr>
            <p:cNvPr id="120" name="Line 39"/>
            <p:cNvSpPr>
              <a:spLocks noChangeShapeType="1"/>
            </p:cNvSpPr>
            <p:nvPr/>
          </p:nvSpPr>
          <p:spPr bwMode="auto">
            <a:xfrm flipH="1">
              <a:off x="6399213" y="1273175"/>
              <a:ext cx="728662" cy="0"/>
            </a:xfrm>
            <a:prstGeom prst="line">
              <a:avLst/>
            </a:prstGeom>
            <a:noFill/>
            <a:ln w="15875">
              <a:solidFill>
                <a:schemeClr val="bg1"/>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grpSp>
      <p:grpSp>
        <p:nvGrpSpPr>
          <p:cNvPr id="121" name="Group 126"/>
          <p:cNvGrpSpPr>
            <a:grpSpLocks/>
          </p:cNvGrpSpPr>
          <p:nvPr/>
        </p:nvGrpSpPr>
        <p:grpSpPr bwMode="auto">
          <a:xfrm>
            <a:off x="4395170" y="1469231"/>
            <a:ext cx="307221" cy="348854"/>
            <a:chOff x="6873875" y="742950"/>
            <a:chExt cx="771526" cy="879476"/>
          </a:xfrm>
        </p:grpSpPr>
        <p:sp>
          <p:nvSpPr>
            <p:cNvPr id="122" name="Line 43"/>
            <p:cNvSpPr>
              <a:spLocks noChangeShapeType="1"/>
            </p:cNvSpPr>
            <p:nvPr/>
          </p:nvSpPr>
          <p:spPr bwMode="auto">
            <a:xfrm>
              <a:off x="7162800" y="1471613"/>
              <a:ext cx="0" cy="76200"/>
            </a:xfrm>
            <a:prstGeom prst="line">
              <a:avLst/>
            </a:prstGeom>
            <a:noFill/>
            <a:ln w="15875" cap="rnd">
              <a:solidFill>
                <a:schemeClr val="bg1"/>
              </a:solidFill>
              <a:round/>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sp>
          <p:nvSpPr>
            <p:cNvPr id="123" name="Line 44"/>
            <p:cNvSpPr>
              <a:spLocks noChangeShapeType="1"/>
            </p:cNvSpPr>
            <p:nvPr/>
          </p:nvSpPr>
          <p:spPr bwMode="auto">
            <a:xfrm>
              <a:off x="7223125" y="1471613"/>
              <a:ext cx="0" cy="76200"/>
            </a:xfrm>
            <a:prstGeom prst="line">
              <a:avLst/>
            </a:prstGeom>
            <a:noFill/>
            <a:ln w="15875" cap="rnd">
              <a:solidFill>
                <a:schemeClr val="bg1"/>
              </a:solidFill>
              <a:round/>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sp>
          <p:nvSpPr>
            <p:cNvPr id="124" name="Freeform 45"/>
            <p:cNvSpPr>
              <a:spLocks/>
            </p:cNvSpPr>
            <p:nvPr/>
          </p:nvSpPr>
          <p:spPr bwMode="auto">
            <a:xfrm>
              <a:off x="6964363" y="1547813"/>
              <a:ext cx="457200" cy="74613"/>
            </a:xfrm>
            <a:custGeom>
              <a:avLst/>
              <a:gdLst>
                <a:gd name="T0" fmla="*/ 457200 w 120"/>
                <a:gd name="T1" fmla="*/ 74613 h 20"/>
                <a:gd name="T2" fmla="*/ 228600 w 120"/>
                <a:gd name="T3" fmla="*/ 0 h 20"/>
                <a:gd name="T4" fmla="*/ 0 w 120"/>
                <a:gd name="T5" fmla="*/ 74613 h 20"/>
                <a:gd name="T6" fmla="*/ 457200 w 120"/>
                <a:gd name="T7" fmla="*/ 7461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20">
                  <a:moveTo>
                    <a:pt x="120" y="20"/>
                  </a:moveTo>
                  <a:cubicBezTo>
                    <a:pt x="103" y="7"/>
                    <a:pt x="83" y="0"/>
                    <a:pt x="60" y="0"/>
                  </a:cubicBezTo>
                  <a:cubicBezTo>
                    <a:pt x="37" y="0"/>
                    <a:pt x="17" y="7"/>
                    <a:pt x="0" y="20"/>
                  </a:cubicBezTo>
                  <a:lnTo>
                    <a:pt x="120" y="2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25" name="Oval 46"/>
            <p:cNvSpPr>
              <a:spLocks noChangeArrowheads="1"/>
            </p:cNvSpPr>
            <p:nvPr/>
          </p:nvSpPr>
          <p:spPr bwMode="auto">
            <a:xfrm>
              <a:off x="6904038" y="773113"/>
              <a:ext cx="577850" cy="576263"/>
            </a:xfrm>
            <a:prstGeom prst="ellipse">
              <a:avLst/>
            </a:prstGeom>
            <a:noFill/>
            <a:ln w="158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pPr eaLnBrk="1" hangingPunct="1"/>
              <a:endParaRPr lang="zh-CN" altLang="zh-CN" sz="1800"/>
            </a:p>
          </p:txBody>
        </p:sp>
        <p:sp>
          <p:nvSpPr>
            <p:cNvPr id="126" name="Freeform 47"/>
            <p:cNvSpPr>
              <a:spLocks/>
            </p:cNvSpPr>
            <p:nvPr/>
          </p:nvSpPr>
          <p:spPr bwMode="auto">
            <a:xfrm>
              <a:off x="6904038" y="773113"/>
              <a:ext cx="741363" cy="739775"/>
            </a:xfrm>
            <a:custGeom>
              <a:avLst/>
              <a:gdLst>
                <a:gd name="T0" fmla="*/ 577883 w 195"/>
                <a:gd name="T1" fmla="*/ 0 h 195"/>
                <a:gd name="T2" fmla="*/ 577883 w 195"/>
                <a:gd name="T3" fmla="*/ 576645 h 195"/>
                <a:gd name="T4" fmla="*/ 0 w 195"/>
                <a:gd name="T5" fmla="*/ 576645 h 195"/>
                <a:gd name="T6" fmla="*/ 0 60000 65536"/>
                <a:gd name="T7" fmla="*/ 0 60000 65536"/>
                <a:gd name="T8" fmla="*/ 0 60000 65536"/>
              </a:gdLst>
              <a:ahLst/>
              <a:cxnLst>
                <a:cxn ang="T6">
                  <a:pos x="T0" y="T1"/>
                </a:cxn>
                <a:cxn ang="T7">
                  <a:pos x="T2" y="T3"/>
                </a:cxn>
                <a:cxn ang="T8">
                  <a:pos x="T4" y="T5"/>
                </a:cxn>
              </a:cxnLst>
              <a:rect l="0" t="0" r="r" b="b"/>
              <a:pathLst>
                <a:path w="195" h="195">
                  <a:moveTo>
                    <a:pt x="152" y="0"/>
                  </a:moveTo>
                  <a:cubicBezTo>
                    <a:pt x="195" y="42"/>
                    <a:pt x="195" y="110"/>
                    <a:pt x="152" y="152"/>
                  </a:cubicBezTo>
                  <a:cubicBezTo>
                    <a:pt x="110" y="195"/>
                    <a:pt x="42" y="195"/>
                    <a:pt x="0" y="15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lIns="121920" tIns="60960" rIns="121920" bIns="60960"/>
            <a:lstStyle/>
            <a:p>
              <a:endParaRPr lang="zh-CN" altLang="en-US"/>
            </a:p>
          </p:txBody>
        </p:sp>
        <p:sp>
          <p:nvSpPr>
            <p:cNvPr id="127" name="Line 48"/>
            <p:cNvSpPr>
              <a:spLocks noChangeShapeType="1"/>
            </p:cNvSpPr>
            <p:nvPr/>
          </p:nvSpPr>
          <p:spPr bwMode="auto">
            <a:xfrm flipV="1">
              <a:off x="6873875" y="1319213"/>
              <a:ext cx="60325" cy="60325"/>
            </a:xfrm>
            <a:prstGeom prst="line">
              <a:avLst/>
            </a:prstGeom>
            <a:noFill/>
            <a:ln w="15875" cap="rnd">
              <a:solidFill>
                <a:schemeClr val="bg1"/>
              </a:solidFill>
              <a:round/>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sp>
          <p:nvSpPr>
            <p:cNvPr id="128" name="Line 49"/>
            <p:cNvSpPr>
              <a:spLocks noChangeShapeType="1"/>
            </p:cNvSpPr>
            <p:nvPr/>
          </p:nvSpPr>
          <p:spPr bwMode="auto">
            <a:xfrm flipV="1">
              <a:off x="7451725" y="742950"/>
              <a:ext cx="60325" cy="60325"/>
            </a:xfrm>
            <a:prstGeom prst="line">
              <a:avLst/>
            </a:prstGeom>
            <a:noFill/>
            <a:ln w="15875" cap="rnd">
              <a:solidFill>
                <a:schemeClr val="bg1"/>
              </a:solidFill>
              <a:round/>
              <a:headEnd/>
              <a:tailEnd/>
            </a:ln>
            <a:extLst>
              <a:ext uri="{909E8E84-426E-40DD-AFC4-6F175D3DCCD1}">
                <a14:hiddenFill xmlns:a14="http://schemas.microsoft.com/office/drawing/2010/main">
                  <a:noFill/>
                </a14:hiddenFill>
              </a:ext>
            </a:extLst>
          </p:spPr>
          <p:txBody>
            <a:bodyPr lIns="121920" tIns="60960" rIns="121920" bIns="60960"/>
            <a:lstStyle/>
            <a:p>
              <a:endParaRPr lang="zh-CN" altLang="en-US"/>
            </a:p>
          </p:txBody>
        </p:sp>
      </p:grpSp>
      <p:grpSp>
        <p:nvGrpSpPr>
          <p:cNvPr id="129" name="Group 134"/>
          <p:cNvGrpSpPr/>
          <p:nvPr/>
        </p:nvGrpSpPr>
        <p:grpSpPr>
          <a:xfrm flipH="1">
            <a:off x="4214430" y="2523102"/>
            <a:ext cx="628649" cy="637493"/>
            <a:chOff x="1909763" y="950913"/>
            <a:chExt cx="782637" cy="793750"/>
          </a:xfrm>
          <a:solidFill>
            <a:schemeClr val="bg1"/>
          </a:solidFill>
        </p:grpSpPr>
        <p:sp>
          <p:nvSpPr>
            <p:cNvPr id="130"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latin typeface="+mn-lt"/>
              </a:endParaRPr>
            </a:p>
          </p:txBody>
        </p:sp>
        <p:sp>
          <p:nvSpPr>
            <p:cNvPr id="131" name="Freeform 60"/>
            <p:cNvSpPr>
              <a:spLocks/>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latin typeface="+mn-lt"/>
              </a:endParaRPr>
            </a:p>
          </p:txBody>
        </p:sp>
      </p:grpSp>
    </p:spTree>
    <p:extLst>
      <p:ext uri="{BB962C8B-B14F-4D97-AF65-F5344CB8AC3E}">
        <p14:creationId xmlns:p14="http://schemas.microsoft.com/office/powerpoint/2010/main" val="262199263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
                                            <p:txEl>
                                              <p:pRg st="0" end="0"/>
                                            </p:txEl>
                                          </p:spTgt>
                                        </p:tgtEl>
                                      </p:cBhvr>
                                    </p:animEffect>
                                    <p:animScale>
                                      <p:cBhvr>
                                        <p:cTn id="7" dur="250" autoRev="1" fill="hold"/>
                                        <p:tgtEl>
                                          <p:spTgt spid="25">
                                            <p:txEl>
                                              <p:pRg st="0" end="0"/>
                                            </p:txEl>
                                          </p:spTgt>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 calcmode="lin" valueType="num">
                                      <p:cBhvr>
                                        <p:cTn id="15" dur="500" fill="hold"/>
                                        <p:tgtEl>
                                          <p:spTgt spid="129"/>
                                        </p:tgtEl>
                                        <p:attrNameLst>
                                          <p:attrName>ppt_w</p:attrName>
                                        </p:attrNameLst>
                                      </p:cBhvr>
                                      <p:tavLst>
                                        <p:tav tm="0">
                                          <p:val>
                                            <p:fltVal val="0"/>
                                          </p:val>
                                        </p:tav>
                                        <p:tav tm="100000">
                                          <p:val>
                                            <p:strVal val="#ppt_w"/>
                                          </p:val>
                                        </p:tav>
                                      </p:tavLst>
                                    </p:anim>
                                    <p:anim calcmode="lin" valueType="num">
                                      <p:cBhvr>
                                        <p:cTn id="16" dur="500" fill="hold"/>
                                        <p:tgtEl>
                                          <p:spTgt spid="129"/>
                                        </p:tgtEl>
                                        <p:attrNameLst>
                                          <p:attrName>ppt_h</p:attrName>
                                        </p:attrNameLst>
                                      </p:cBhvr>
                                      <p:tavLst>
                                        <p:tav tm="0">
                                          <p:val>
                                            <p:fltVal val="0"/>
                                          </p:val>
                                        </p:tav>
                                        <p:tav tm="100000">
                                          <p:val>
                                            <p:strVal val="#ppt_h"/>
                                          </p:val>
                                        </p:tav>
                                      </p:tavLst>
                                    </p:anim>
                                    <p:animEffect transition="in" filter="fade">
                                      <p:cBhvr>
                                        <p:cTn id="17" dur="500"/>
                                        <p:tgtEl>
                                          <p:spTgt spid="1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right)">
                                      <p:cBhvr>
                                        <p:cTn id="29" dur="500"/>
                                        <p:tgtEl>
                                          <p:spTgt spid="8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ipe(left)">
                                      <p:cBhvr>
                                        <p:cTn id="37" dur="500"/>
                                        <p:tgtEl>
                                          <p:spTgt spid="93"/>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fade">
                                      <p:cBhvr>
                                        <p:cTn id="45" dur="500"/>
                                        <p:tgtEl>
                                          <p:spTgt spid="121"/>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wipe(left)">
                                      <p:cBhvr>
                                        <p:cTn id="49" dur="500"/>
                                        <p:tgtEl>
                                          <p:spTgt spid="90"/>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ipe(left)">
                                      <p:cBhvr>
                                        <p:cTn id="53" dur="500"/>
                                        <p:tgtEl>
                                          <p:spTgt spid="97"/>
                                        </p:tgtEl>
                                      </p:cBhvr>
                                    </p:animEffect>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114"/>
                                        </p:tgtEl>
                                        <p:attrNameLst>
                                          <p:attrName>style.visibility</p:attrName>
                                        </p:attrNameLst>
                                      </p:cBhvr>
                                      <p:to>
                                        <p:strVal val="visible"/>
                                      </p:to>
                                    </p:set>
                                    <p:animEffect transition="in" filter="fade">
                                      <p:cBhvr>
                                        <p:cTn id="65" dur="500"/>
                                        <p:tgtEl>
                                          <p:spTgt spid="114"/>
                                        </p:tgtEl>
                                      </p:cBhvr>
                                    </p:animEffect>
                                  </p:childTnLst>
                                </p:cTn>
                              </p:par>
                            </p:childTnLst>
                          </p:cTn>
                        </p:par>
                        <p:par>
                          <p:cTn id="66" fill="hold">
                            <p:stCondLst>
                              <p:cond delay="7500"/>
                            </p:stCondLst>
                            <p:childTnLst>
                              <p:par>
                                <p:cTn id="67" presetID="22" presetClass="entr" presetSubtype="8" fill="hold" nodeType="after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wipe(left)">
                                      <p:cBhvr>
                                        <p:cTn id="69" dur="500"/>
                                        <p:tgtEl>
                                          <p:spTgt spid="91"/>
                                        </p:tgtEl>
                                      </p:cBhvr>
                                    </p:animEffect>
                                  </p:childTnLst>
                                </p:cTn>
                              </p:par>
                            </p:childTnLst>
                          </p:cTn>
                        </p:par>
                        <p:par>
                          <p:cTn id="70" fill="hold">
                            <p:stCondLst>
                              <p:cond delay="8000"/>
                            </p:stCondLst>
                            <p:childTnLst>
                              <p:par>
                                <p:cTn id="71" presetID="22" presetClass="entr" presetSubtype="8"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wipe(left)">
                                      <p:cBhvr>
                                        <p:cTn id="73" dur="500"/>
                                        <p:tgtEl>
                                          <p:spTgt spid="98"/>
                                        </p:tgtEl>
                                      </p:cBhvr>
                                    </p:animEffect>
                                  </p:childTnLst>
                                </p:cTn>
                              </p:par>
                            </p:childTnLst>
                          </p:cTn>
                        </p:par>
                        <p:par>
                          <p:cTn id="74" fill="hold">
                            <p:stCondLst>
                              <p:cond delay="8500"/>
                            </p:stCondLst>
                            <p:childTnLst>
                              <p:par>
                                <p:cTn id="75" presetID="22" presetClass="entr" presetSubtype="8"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wipe(left)">
                                      <p:cBhvr>
                                        <p:cTn id="77" dur="500"/>
                                        <p:tgtEl>
                                          <p:spTgt spid="94"/>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childTnLst>
                          </p:cTn>
                        </p:par>
                        <p:par>
                          <p:cTn id="82" fill="hold">
                            <p:stCondLst>
                              <p:cond delay="9500"/>
                            </p:stCondLst>
                            <p:childTnLst>
                              <p:par>
                                <p:cTn id="83" presetID="10" presetClass="entr" presetSubtype="0" fill="hold" nodeType="after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fade">
                                      <p:cBhvr>
                                        <p:cTn id="85" dur="500"/>
                                        <p:tgtEl>
                                          <p:spTgt spid="100"/>
                                        </p:tgtEl>
                                      </p:cBhvr>
                                    </p:animEffect>
                                  </p:childTnLst>
                                </p:cTn>
                              </p:par>
                            </p:childTnLst>
                          </p:cTn>
                        </p:par>
                        <p:par>
                          <p:cTn id="86" fill="hold">
                            <p:stCondLst>
                              <p:cond delay="10000"/>
                            </p:stCondLst>
                            <p:childTnLst>
                              <p:par>
                                <p:cTn id="87" presetID="22" presetClass="entr" presetSubtype="2" fill="hold" nodeType="after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wipe(right)">
                                      <p:cBhvr>
                                        <p:cTn id="89" dur="500"/>
                                        <p:tgtEl>
                                          <p:spTgt spid="89"/>
                                        </p:tgtEl>
                                      </p:cBhvr>
                                    </p:animEffect>
                                  </p:childTnLst>
                                </p:cTn>
                              </p:par>
                            </p:childTnLst>
                          </p:cTn>
                        </p:par>
                        <p:par>
                          <p:cTn id="90" fill="hold">
                            <p:stCondLst>
                              <p:cond delay="10500"/>
                            </p:stCondLst>
                            <p:childTnLst>
                              <p:par>
                                <p:cTn id="91" presetID="22" presetClass="entr" presetSubtype="8" fill="hold" grpId="0" nodeType="after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left)">
                                      <p:cBhvr>
                                        <p:cTn id="93" dur="500"/>
                                        <p:tgtEl>
                                          <p:spTgt spid="99"/>
                                        </p:tgtEl>
                                      </p:cBhvr>
                                    </p:animEffect>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wipe(left)">
                                      <p:cBhvr>
                                        <p:cTn id="9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p:bldP spid="83" grpId="0" animBg="1"/>
      <p:bldP spid="84" grpId="0" animBg="1"/>
      <p:bldP spid="85" grpId="0" animBg="1"/>
      <p:bldP spid="86" grpId="0" animBg="1"/>
      <p:bldP spid="87" grpId="0" animBg="1"/>
      <p:bldP spid="92" grpId="0"/>
      <p:bldP spid="93" grpId="0"/>
      <p:bldP spid="94" grpId="0"/>
      <p:bldP spid="95" grpId="0"/>
      <p:bldP spid="96" grpId="0"/>
      <p:bldP spid="97" grpId="0"/>
      <p:bldP spid="98" grpId="0"/>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10"/>
          <p:cNvSpPr txBox="1"/>
          <p:nvPr/>
        </p:nvSpPr>
        <p:spPr>
          <a:xfrm>
            <a:off x="1691680" y="3183868"/>
            <a:ext cx="2880320" cy="461665"/>
          </a:xfrm>
          <a:prstGeom prst="rect">
            <a:avLst/>
          </a:prstGeom>
          <a:noFill/>
        </p:spPr>
        <p:txBody>
          <a:bodyPr wrap="square" rtlCol="0">
            <a:spAutoFit/>
          </a:bodyPr>
          <a:lstStyle/>
          <a:p>
            <a:pPr lvl="0" algn="ctr"/>
            <a:r>
              <a:rPr lang="zh-CN" altLang="en-US" sz="2400" b="1" dirty="0">
                <a:solidFill>
                  <a:srgbClr val="FFFFFF"/>
                </a:solidFill>
                <a:latin typeface="方正兰亭黑简体" pitchFamily="2" charset="-122"/>
                <a:cs typeface="Roboto condensed"/>
              </a:rPr>
              <a:t>系统设计与实现</a:t>
            </a:r>
            <a:endParaRPr lang="ko-KR" altLang="en-US" sz="2400" b="1" dirty="0">
              <a:solidFill>
                <a:srgbClr val="FFFFFF"/>
              </a:solidFill>
              <a:latin typeface="方正兰亭黑简体" pitchFamily="2" charset="-122"/>
              <a:cs typeface="Roboto condensed"/>
            </a:endParaRPr>
          </a:p>
        </p:txBody>
      </p:sp>
      <p:sp>
        <p:nvSpPr>
          <p:cNvPr id="180" name="TextBox 179"/>
          <p:cNvSpPr txBox="1"/>
          <p:nvPr/>
        </p:nvSpPr>
        <p:spPr>
          <a:xfrm>
            <a:off x="5276979" y="1865573"/>
            <a:ext cx="1415772" cy="338554"/>
          </a:xfrm>
          <a:prstGeom prst="rect">
            <a:avLst/>
          </a:prstGeom>
          <a:noFill/>
        </p:spPr>
        <p:txBody>
          <a:bodyPr vert="horz" wrap="none" rtlCol="0">
            <a:spAutoFit/>
          </a:bodyPr>
          <a:lstStyle/>
          <a:p>
            <a:r>
              <a:rPr lang="zh-CN" altLang="en-US" sz="1600" dirty="0">
                <a:solidFill>
                  <a:schemeClr val="bg1"/>
                </a:solidFill>
                <a:latin typeface="方正兰亭黑简体" pitchFamily="2" charset="-122"/>
                <a:ea typeface="方正兰亭黑简体" pitchFamily="2" charset="-122"/>
              </a:rPr>
              <a:t>系统总体设计</a:t>
            </a:r>
          </a:p>
        </p:txBody>
      </p:sp>
      <p:sp>
        <p:nvSpPr>
          <p:cNvPr id="181" name="TextBox 180"/>
          <p:cNvSpPr txBox="1"/>
          <p:nvPr/>
        </p:nvSpPr>
        <p:spPr>
          <a:xfrm>
            <a:off x="5276979" y="2348568"/>
            <a:ext cx="1415772" cy="338554"/>
          </a:xfrm>
          <a:prstGeom prst="rect">
            <a:avLst/>
          </a:prstGeom>
          <a:noFill/>
        </p:spPr>
        <p:txBody>
          <a:bodyPr vert="horz" wrap="none" rtlCol="0">
            <a:spAutoFit/>
          </a:bodyPr>
          <a:lstStyle/>
          <a:p>
            <a:r>
              <a:rPr lang="zh-CN" altLang="en-US" sz="1600" dirty="0">
                <a:solidFill>
                  <a:schemeClr val="bg1"/>
                </a:solidFill>
                <a:latin typeface="方正兰亭黑简体" pitchFamily="2" charset="-122"/>
                <a:ea typeface="方正兰亭黑简体" pitchFamily="2" charset="-122"/>
              </a:rPr>
              <a:t>数据库表设计</a:t>
            </a:r>
          </a:p>
        </p:txBody>
      </p:sp>
      <p:sp>
        <p:nvSpPr>
          <p:cNvPr id="182" name="TextBox 181"/>
          <p:cNvSpPr txBox="1"/>
          <p:nvPr/>
        </p:nvSpPr>
        <p:spPr>
          <a:xfrm>
            <a:off x="5276979" y="2831563"/>
            <a:ext cx="1005403" cy="338554"/>
          </a:xfrm>
          <a:prstGeom prst="rect">
            <a:avLst/>
          </a:prstGeom>
          <a:noFill/>
        </p:spPr>
        <p:txBody>
          <a:bodyPr vert="horz" wrap="none" rtlCol="0">
            <a:spAutoFit/>
          </a:bodyPr>
          <a:lstStyle/>
          <a:p>
            <a:r>
              <a:rPr lang="zh-CN" altLang="en-US" sz="1600" dirty="0">
                <a:solidFill>
                  <a:schemeClr val="bg1"/>
                </a:solidFill>
                <a:latin typeface="方正兰亭黑简体" pitchFamily="2" charset="-122"/>
                <a:ea typeface="方正兰亭黑简体" pitchFamily="2" charset="-122"/>
              </a:rPr>
              <a:t>项目展示</a:t>
            </a:r>
          </a:p>
        </p:txBody>
      </p:sp>
      <p:grpSp>
        <p:nvGrpSpPr>
          <p:cNvPr id="224" name="组合 223"/>
          <p:cNvGrpSpPr/>
          <p:nvPr/>
        </p:nvGrpSpPr>
        <p:grpSpPr>
          <a:xfrm>
            <a:off x="4336284" y="2466330"/>
            <a:ext cx="923724" cy="81709"/>
            <a:chOff x="3832228" y="2466330"/>
            <a:chExt cx="923724" cy="81709"/>
          </a:xfrm>
        </p:grpSpPr>
        <p:cxnSp>
          <p:nvCxnSpPr>
            <p:cNvPr id="139" name="Straight Connector 109"/>
            <p:cNvCxnSpPr/>
            <p:nvPr/>
          </p:nvCxnSpPr>
          <p:spPr>
            <a:xfrm>
              <a:off x="3832228" y="2507185"/>
              <a:ext cx="854436" cy="6474"/>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216" name="Oval 45"/>
            <p:cNvSpPr/>
            <p:nvPr/>
          </p:nvSpPr>
          <p:spPr bwMode="auto">
            <a:xfrm>
              <a:off x="4674243" y="2466330"/>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grpSp>
        <p:nvGrpSpPr>
          <p:cNvPr id="225" name="组合 224"/>
          <p:cNvGrpSpPr/>
          <p:nvPr/>
        </p:nvGrpSpPr>
        <p:grpSpPr>
          <a:xfrm>
            <a:off x="4336284" y="2510422"/>
            <a:ext cx="923724" cy="525949"/>
            <a:chOff x="3832228" y="2510422"/>
            <a:chExt cx="923724" cy="525949"/>
          </a:xfrm>
        </p:grpSpPr>
        <p:cxnSp>
          <p:nvCxnSpPr>
            <p:cNvPr id="137" name="Straight Connector 107"/>
            <p:cNvCxnSpPr/>
            <p:nvPr/>
          </p:nvCxnSpPr>
          <p:spPr>
            <a:xfrm>
              <a:off x="3832228" y="2510422"/>
              <a:ext cx="858888" cy="488921"/>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217" name="Oval 45"/>
            <p:cNvSpPr/>
            <p:nvPr/>
          </p:nvSpPr>
          <p:spPr bwMode="auto">
            <a:xfrm>
              <a:off x="4674243" y="2954662"/>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grpSp>
        <p:nvGrpSpPr>
          <p:cNvPr id="223" name="组合 222"/>
          <p:cNvGrpSpPr/>
          <p:nvPr/>
        </p:nvGrpSpPr>
        <p:grpSpPr>
          <a:xfrm>
            <a:off x="4235296" y="1993995"/>
            <a:ext cx="1024712" cy="582247"/>
            <a:chOff x="3731240" y="1993995"/>
            <a:chExt cx="1024712" cy="582247"/>
          </a:xfrm>
        </p:grpSpPr>
        <p:cxnSp>
          <p:nvCxnSpPr>
            <p:cNvPr id="138" name="Straight Connector 108"/>
            <p:cNvCxnSpPr/>
            <p:nvPr/>
          </p:nvCxnSpPr>
          <p:spPr>
            <a:xfrm flipV="1">
              <a:off x="3832228" y="2034850"/>
              <a:ext cx="854436" cy="468053"/>
            </a:xfrm>
            <a:prstGeom prst="line">
              <a:avLst/>
            </a:prstGeom>
            <a:ln w="19050">
              <a:solidFill>
                <a:srgbClr val="F2F2F2"/>
              </a:solidFill>
              <a:prstDash val="sysDot"/>
            </a:ln>
          </p:spPr>
          <p:style>
            <a:lnRef idx="1">
              <a:schemeClr val="accent1"/>
            </a:lnRef>
            <a:fillRef idx="0">
              <a:schemeClr val="accent1"/>
            </a:fillRef>
            <a:effectRef idx="0">
              <a:schemeClr val="accent1"/>
            </a:effectRef>
            <a:fontRef idx="minor">
              <a:schemeClr val="tx1"/>
            </a:fontRef>
          </p:style>
        </p:cxnSp>
        <p:sp>
          <p:nvSpPr>
            <p:cNvPr id="215" name="Oval 45"/>
            <p:cNvSpPr/>
            <p:nvPr/>
          </p:nvSpPr>
          <p:spPr bwMode="auto">
            <a:xfrm>
              <a:off x="4674243" y="1993995"/>
              <a:ext cx="81709" cy="81709"/>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sp>
          <p:nvSpPr>
            <p:cNvPr id="219" name="Oval 45"/>
            <p:cNvSpPr/>
            <p:nvPr/>
          </p:nvSpPr>
          <p:spPr bwMode="auto">
            <a:xfrm>
              <a:off x="3731240" y="2459288"/>
              <a:ext cx="116954" cy="116954"/>
            </a:xfrm>
            <a:prstGeom prst="ellipse">
              <a:avLst/>
            </a:prstGeom>
            <a:solidFill>
              <a:srgbClr val="2A303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grpSp>
      <p:grpSp>
        <p:nvGrpSpPr>
          <p:cNvPr id="222" name="组合 221"/>
          <p:cNvGrpSpPr/>
          <p:nvPr/>
        </p:nvGrpSpPr>
        <p:grpSpPr>
          <a:xfrm>
            <a:off x="2500019" y="1828100"/>
            <a:ext cx="1224136" cy="1220781"/>
            <a:chOff x="1995963" y="1828100"/>
            <a:chExt cx="1224136" cy="1220781"/>
          </a:xfrm>
          <a:solidFill>
            <a:schemeClr val="accent1">
              <a:lumMod val="20000"/>
              <a:lumOff val="80000"/>
            </a:schemeClr>
          </a:solidFill>
        </p:grpSpPr>
        <p:sp>
          <p:nvSpPr>
            <p:cNvPr id="117" name="Oval 67"/>
            <p:cNvSpPr/>
            <p:nvPr/>
          </p:nvSpPr>
          <p:spPr bwMode="auto">
            <a:xfrm>
              <a:off x="1995963" y="1828100"/>
              <a:ext cx="1224136" cy="12207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EC5368"/>
                </a:solidFill>
                <a:cs typeface="Arial" pitchFamily="34" charset="0"/>
              </a:endParaRPr>
            </a:p>
          </p:txBody>
        </p:sp>
        <p:sp>
          <p:nvSpPr>
            <p:cNvPr id="220" name="Freeform 48"/>
            <p:cNvSpPr>
              <a:spLocks noEditPoints="1"/>
            </p:cNvSpPr>
            <p:nvPr/>
          </p:nvSpPr>
          <p:spPr bwMode="auto">
            <a:xfrm>
              <a:off x="2418740" y="2131379"/>
              <a:ext cx="378581" cy="55394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2A303C"/>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3234445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500" fill="hold"/>
                                        <p:tgtEl>
                                          <p:spTgt spid="222"/>
                                        </p:tgtEl>
                                        <p:attrNameLst>
                                          <p:attrName>ppt_w</p:attrName>
                                        </p:attrNameLst>
                                      </p:cBhvr>
                                      <p:tavLst>
                                        <p:tav tm="0">
                                          <p:val>
                                            <p:fltVal val="0"/>
                                          </p:val>
                                        </p:tav>
                                        <p:tav tm="100000">
                                          <p:val>
                                            <p:strVal val="#ppt_w"/>
                                          </p:val>
                                        </p:tav>
                                      </p:tavLst>
                                    </p:anim>
                                    <p:anim calcmode="lin" valueType="num">
                                      <p:cBhvr>
                                        <p:cTn id="8" dur="500" fill="hold"/>
                                        <p:tgtEl>
                                          <p:spTgt spid="222"/>
                                        </p:tgtEl>
                                        <p:attrNameLst>
                                          <p:attrName>ppt_h</p:attrName>
                                        </p:attrNameLst>
                                      </p:cBhvr>
                                      <p:tavLst>
                                        <p:tav tm="0">
                                          <p:val>
                                            <p:fltVal val="0"/>
                                          </p:val>
                                        </p:tav>
                                        <p:tav tm="100000">
                                          <p:val>
                                            <p:strVal val="#ppt_h"/>
                                          </p:val>
                                        </p:tav>
                                      </p:tavLst>
                                    </p:anim>
                                    <p:animEffect transition="in" filter="fade">
                                      <p:cBhvr>
                                        <p:cTn id="9" dur="500"/>
                                        <p:tgtEl>
                                          <p:spTgt spid="22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23"/>
                                        </p:tgtEl>
                                        <p:attrNameLst>
                                          <p:attrName>style.visibility</p:attrName>
                                        </p:attrNameLst>
                                      </p:cBhvr>
                                      <p:to>
                                        <p:strVal val="visible"/>
                                      </p:to>
                                    </p:set>
                                    <p:animEffect transition="in" filter="wipe(down)">
                                      <p:cBhvr>
                                        <p:cTn id="18" dur="500"/>
                                        <p:tgtEl>
                                          <p:spTgt spid="223"/>
                                        </p:tgtEl>
                                      </p:cBhvr>
                                    </p:animEffect>
                                  </p:childTnLst>
                                </p:cTn>
                              </p:par>
                            </p:childTnLst>
                          </p:cTn>
                        </p:par>
                        <p:par>
                          <p:cTn id="19" fill="hold">
                            <p:stCondLst>
                              <p:cond delay="1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80"/>
                                        </p:tgtEl>
                                        <p:attrNameLst>
                                          <p:attrName>style.visibility</p:attrName>
                                        </p:attrNameLst>
                                      </p:cBhvr>
                                      <p:to>
                                        <p:strVal val="visible"/>
                                      </p:to>
                                    </p:set>
                                    <p:anim calcmode="lin" valueType="num">
                                      <p:cBhvr>
                                        <p:cTn id="22" dur="500" fill="hold"/>
                                        <p:tgtEl>
                                          <p:spTgt spid="180"/>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80"/>
                                        </p:tgtEl>
                                        <p:attrNameLst>
                                          <p:attrName>ppt_y</p:attrName>
                                        </p:attrNameLst>
                                      </p:cBhvr>
                                      <p:tavLst>
                                        <p:tav tm="0">
                                          <p:val>
                                            <p:strVal val="#ppt_y"/>
                                          </p:val>
                                        </p:tav>
                                        <p:tav tm="100000">
                                          <p:val>
                                            <p:strVal val="#ppt_y"/>
                                          </p:val>
                                        </p:tav>
                                      </p:tavLst>
                                    </p:anim>
                                    <p:anim calcmode="lin" valueType="num">
                                      <p:cBhvr>
                                        <p:cTn id="24" dur="500" fill="hold"/>
                                        <p:tgtEl>
                                          <p:spTgt spid="180"/>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8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80"/>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224"/>
                                        </p:tgtEl>
                                        <p:attrNameLst>
                                          <p:attrName>style.visibility</p:attrName>
                                        </p:attrNameLst>
                                      </p:cBhvr>
                                      <p:to>
                                        <p:strVal val="visible"/>
                                      </p:to>
                                    </p:set>
                                    <p:animEffect transition="in" filter="wipe(left)">
                                      <p:cBhvr>
                                        <p:cTn id="30" dur="500"/>
                                        <p:tgtEl>
                                          <p:spTgt spid="224"/>
                                        </p:tgtEl>
                                      </p:cBhvr>
                                    </p:animEffect>
                                  </p:childTnLst>
                                </p:cTn>
                              </p:par>
                            </p:childTnLst>
                          </p:cTn>
                        </p:par>
                        <p:par>
                          <p:cTn id="31" fill="hold">
                            <p:stCondLst>
                              <p:cond delay="27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81"/>
                                        </p:tgtEl>
                                        <p:attrNameLst>
                                          <p:attrName>style.visibility</p:attrName>
                                        </p:attrNameLst>
                                      </p:cBhvr>
                                      <p:to>
                                        <p:strVal val="visible"/>
                                      </p:to>
                                    </p:set>
                                    <p:anim calcmode="lin" valueType="num">
                                      <p:cBhvr>
                                        <p:cTn id="34" dur="500" fill="hold"/>
                                        <p:tgtEl>
                                          <p:spTgt spid="181"/>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81"/>
                                        </p:tgtEl>
                                        <p:attrNameLst>
                                          <p:attrName>ppt_y</p:attrName>
                                        </p:attrNameLst>
                                      </p:cBhvr>
                                      <p:tavLst>
                                        <p:tav tm="0">
                                          <p:val>
                                            <p:strVal val="#ppt_y"/>
                                          </p:val>
                                        </p:tav>
                                        <p:tav tm="100000">
                                          <p:val>
                                            <p:strVal val="#ppt_y"/>
                                          </p:val>
                                        </p:tav>
                                      </p:tavLst>
                                    </p:anim>
                                    <p:anim calcmode="lin" valueType="num">
                                      <p:cBhvr>
                                        <p:cTn id="36" dur="500" fill="hold"/>
                                        <p:tgtEl>
                                          <p:spTgt spid="181"/>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81"/>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81"/>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225"/>
                                        </p:tgtEl>
                                        <p:attrNameLst>
                                          <p:attrName>style.visibility</p:attrName>
                                        </p:attrNameLst>
                                      </p:cBhvr>
                                      <p:to>
                                        <p:strVal val="visible"/>
                                      </p:to>
                                    </p:set>
                                    <p:animEffect transition="in" filter="wipe(left)">
                                      <p:cBhvr>
                                        <p:cTn id="42" dur="500"/>
                                        <p:tgtEl>
                                          <p:spTgt spid="225"/>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182"/>
                                        </p:tgtEl>
                                        <p:attrNameLst>
                                          <p:attrName>style.visibility</p:attrName>
                                        </p:attrNameLst>
                                      </p:cBhvr>
                                      <p:to>
                                        <p:strVal val="visible"/>
                                      </p:to>
                                    </p:set>
                                    <p:anim calcmode="lin" valueType="num">
                                      <p:cBhvr>
                                        <p:cTn id="45" dur="500" fill="hold"/>
                                        <p:tgtEl>
                                          <p:spTgt spid="18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82"/>
                                        </p:tgtEl>
                                        <p:attrNameLst>
                                          <p:attrName>ppt_y</p:attrName>
                                        </p:attrNameLst>
                                      </p:cBhvr>
                                      <p:tavLst>
                                        <p:tav tm="0">
                                          <p:val>
                                            <p:strVal val="#ppt_y"/>
                                          </p:val>
                                        </p:tav>
                                        <p:tav tm="100000">
                                          <p:val>
                                            <p:strVal val="#ppt_y"/>
                                          </p:val>
                                        </p:tav>
                                      </p:tavLst>
                                    </p:anim>
                                    <p:anim calcmode="lin" valueType="num">
                                      <p:cBhvr>
                                        <p:cTn id="47" dur="500" fill="hold"/>
                                        <p:tgtEl>
                                          <p:spTgt spid="18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8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82"/>
                                        </p:tgtEl>
                                      </p:cBhvr>
                                    </p:animEffect>
                                  </p:childTnLst>
                                </p:cTn>
                              </p:par>
                            </p:childTnLst>
                          </p:cTn>
                        </p:par>
                        <p:par>
                          <p:cTn id="50" fill="hold">
                            <p:stCondLst>
                              <p:cond delay="4150"/>
                            </p:stCondLst>
                            <p:childTnLst>
                              <p:par>
                                <p:cTn id="51" presetID="53" presetClass="exit" presetSubtype="32" fill="hold" nodeType="afterEffect">
                                  <p:stCondLst>
                                    <p:cond delay="0"/>
                                  </p:stCondLst>
                                  <p:childTnLst>
                                    <p:anim calcmode="lin" valueType="num">
                                      <p:cBhvr>
                                        <p:cTn id="52" dur="500"/>
                                        <p:tgtEl>
                                          <p:spTgt spid="222"/>
                                        </p:tgtEl>
                                        <p:attrNameLst>
                                          <p:attrName>ppt_w</p:attrName>
                                        </p:attrNameLst>
                                      </p:cBhvr>
                                      <p:tavLst>
                                        <p:tav tm="0">
                                          <p:val>
                                            <p:strVal val="ppt_w"/>
                                          </p:val>
                                        </p:tav>
                                        <p:tav tm="100000">
                                          <p:val>
                                            <p:fltVal val="0"/>
                                          </p:val>
                                        </p:tav>
                                      </p:tavLst>
                                    </p:anim>
                                    <p:anim calcmode="lin" valueType="num">
                                      <p:cBhvr>
                                        <p:cTn id="53" dur="500"/>
                                        <p:tgtEl>
                                          <p:spTgt spid="222"/>
                                        </p:tgtEl>
                                        <p:attrNameLst>
                                          <p:attrName>ppt_h</p:attrName>
                                        </p:attrNameLst>
                                      </p:cBhvr>
                                      <p:tavLst>
                                        <p:tav tm="0">
                                          <p:val>
                                            <p:strVal val="ppt_h"/>
                                          </p:val>
                                        </p:tav>
                                        <p:tav tm="100000">
                                          <p:val>
                                            <p:fltVal val="0"/>
                                          </p:val>
                                        </p:tav>
                                      </p:tavLst>
                                    </p:anim>
                                    <p:animEffect transition="out" filter="fade">
                                      <p:cBhvr>
                                        <p:cTn id="54" dur="500"/>
                                        <p:tgtEl>
                                          <p:spTgt spid="222"/>
                                        </p:tgtEl>
                                      </p:cBhvr>
                                    </p:animEffect>
                                    <p:set>
                                      <p:cBhvr>
                                        <p:cTn id="55" dur="1" fill="hold">
                                          <p:stCondLst>
                                            <p:cond delay="499"/>
                                          </p:stCondLst>
                                        </p:cTn>
                                        <p:tgtEl>
                                          <p:spTgt spid="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80" grpId="0"/>
      <p:bldP spid="181" grpId="0"/>
      <p:bldP spid="1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系统总体设计</a:t>
            </a:r>
          </a:p>
        </p:txBody>
      </p:sp>
      <p:sp>
        <p:nvSpPr>
          <p:cNvPr id="23" name="Freeform 69"/>
          <p:cNvSpPr>
            <a:spLocks/>
          </p:cNvSpPr>
          <p:nvPr/>
        </p:nvSpPr>
        <p:spPr bwMode="auto">
          <a:xfrm rot="5400000">
            <a:off x="2883098" y="3024138"/>
            <a:ext cx="1110854" cy="423863"/>
          </a:xfrm>
          <a:custGeom>
            <a:avLst/>
            <a:gdLst>
              <a:gd name="T0" fmla="*/ 738188 w 933"/>
              <a:gd name="T1" fmla="*/ 565150 h 356"/>
              <a:gd name="T2" fmla="*/ 0 w 933"/>
              <a:gd name="T3" fmla="*/ 282575 h 356"/>
              <a:gd name="T4" fmla="*/ 738188 w 933"/>
              <a:gd name="T5" fmla="*/ 0 h 356"/>
              <a:gd name="T6" fmla="*/ 1481138 w 933"/>
              <a:gd name="T7" fmla="*/ 282575 h 356"/>
              <a:gd name="T8" fmla="*/ 738188 w 933"/>
              <a:gd name="T9" fmla="*/ 565150 h 3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356">
                <a:moveTo>
                  <a:pt x="465" y="356"/>
                </a:moveTo>
                <a:lnTo>
                  <a:pt x="0" y="178"/>
                </a:lnTo>
                <a:lnTo>
                  <a:pt x="465" y="0"/>
                </a:lnTo>
                <a:lnTo>
                  <a:pt x="933" y="178"/>
                </a:lnTo>
                <a:lnTo>
                  <a:pt x="465" y="356"/>
                </a:lnTo>
                <a:close/>
              </a:path>
            </a:pathLst>
          </a:custGeom>
          <a:solidFill>
            <a:schemeClr val="tx1">
              <a:lumMod val="85000"/>
              <a:lumOff val="15000"/>
            </a:schemeClr>
          </a:solidFill>
          <a:ln>
            <a:noFill/>
          </a:ln>
        </p:spPr>
        <p:txBody>
          <a:bodyPr lIns="68580" tIns="34290" rIns="68580" bIns="34290"/>
          <a:lstStyle/>
          <a:p>
            <a:endParaRPr lang="zh-CN" altLang="en-US"/>
          </a:p>
        </p:txBody>
      </p:sp>
      <p:sp>
        <p:nvSpPr>
          <p:cNvPr id="24" name="Freeform 70"/>
          <p:cNvSpPr>
            <a:spLocks/>
          </p:cNvSpPr>
          <p:nvPr/>
        </p:nvSpPr>
        <p:spPr bwMode="auto">
          <a:xfrm rot="5400000">
            <a:off x="2778323" y="2574082"/>
            <a:ext cx="553641" cy="766763"/>
          </a:xfrm>
          <a:custGeom>
            <a:avLst/>
            <a:gdLst>
              <a:gd name="T0" fmla="*/ 738188 w 465"/>
              <a:gd name="T1" fmla="*/ 282575 h 644"/>
              <a:gd name="T2" fmla="*/ 0 w 465"/>
              <a:gd name="T3" fmla="*/ 0 h 644"/>
              <a:gd name="T4" fmla="*/ 0 w 465"/>
              <a:gd name="T5" fmla="*/ 577850 h 644"/>
              <a:gd name="T6" fmla="*/ 738188 w 465"/>
              <a:gd name="T7" fmla="*/ 1022350 h 644"/>
              <a:gd name="T8" fmla="*/ 738188 w 465"/>
              <a:gd name="T9" fmla="*/ 282575 h 6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5" h="644">
                <a:moveTo>
                  <a:pt x="465" y="178"/>
                </a:moveTo>
                <a:lnTo>
                  <a:pt x="0" y="0"/>
                </a:lnTo>
                <a:lnTo>
                  <a:pt x="0" y="364"/>
                </a:lnTo>
                <a:lnTo>
                  <a:pt x="465" y="644"/>
                </a:lnTo>
                <a:lnTo>
                  <a:pt x="465" y="178"/>
                </a:lnTo>
                <a:close/>
              </a:path>
            </a:pathLst>
          </a:custGeom>
          <a:solidFill>
            <a:schemeClr val="bg1">
              <a:lumMod val="65000"/>
            </a:schemeClr>
          </a:solidFill>
          <a:ln>
            <a:noFill/>
          </a:ln>
        </p:spPr>
        <p:txBody>
          <a:bodyPr lIns="68580" tIns="34290" rIns="68580" bIns="34290"/>
          <a:lstStyle/>
          <a:p>
            <a:endParaRPr lang="zh-CN" altLang="en-US"/>
          </a:p>
        </p:txBody>
      </p:sp>
      <p:sp>
        <p:nvSpPr>
          <p:cNvPr id="25" name="Freeform 71"/>
          <p:cNvSpPr>
            <a:spLocks/>
          </p:cNvSpPr>
          <p:nvPr/>
        </p:nvSpPr>
        <p:spPr bwMode="auto">
          <a:xfrm rot="5400000">
            <a:off x="2776537" y="3129508"/>
            <a:ext cx="557213" cy="766763"/>
          </a:xfrm>
          <a:custGeom>
            <a:avLst/>
            <a:gdLst>
              <a:gd name="T0" fmla="*/ 0 w 468"/>
              <a:gd name="T1" fmla="*/ 282575 h 644"/>
              <a:gd name="T2" fmla="*/ 742950 w 468"/>
              <a:gd name="T3" fmla="*/ 0 h 644"/>
              <a:gd name="T4" fmla="*/ 742950 w 468"/>
              <a:gd name="T5" fmla="*/ 577850 h 644"/>
              <a:gd name="T6" fmla="*/ 0 w 468"/>
              <a:gd name="T7" fmla="*/ 1022350 h 644"/>
              <a:gd name="T8" fmla="*/ 0 w 468"/>
              <a:gd name="T9" fmla="*/ 282575 h 6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 h="644">
                <a:moveTo>
                  <a:pt x="0" y="178"/>
                </a:moveTo>
                <a:lnTo>
                  <a:pt x="468" y="0"/>
                </a:lnTo>
                <a:lnTo>
                  <a:pt x="468" y="364"/>
                </a:lnTo>
                <a:lnTo>
                  <a:pt x="0" y="644"/>
                </a:lnTo>
                <a:lnTo>
                  <a:pt x="0" y="178"/>
                </a:lnTo>
                <a:close/>
              </a:path>
            </a:pathLst>
          </a:custGeom>
          <a:solidFill>
            <a:schemeClr val="tx1">
              <a:lumMod val="65000"/>
              <a:lumOff val="35000"/>
            </a:schemeClr>
          </a:solidFill>
          <a:ln>
            <a:noFill/>
          </a:ln>
        </p:spPr>
        <p:txBody>
          <a:bodyPr lIns="68580" tIns="34290" rIns="68580" bIns="34290"/>
          <a:lstStyle/>
          <a:p>
            <a:endParaRPr lang="zh-CN" altLang="en-US"/>
          </a:p>
        </p:txBody>
      </p:sp>
      <p:sp>
        <p:nvSpPr>
          <p:cNvPr id="26" name="Freeform 72"/>
          <p:cNvSpPr>
            <a:spLocks/>
          </p:cNvSpPr>
          <p:nvPr/>
        </p:nvSpPr>
        <p:spPr bwMode="auto">
          <a:xfrm rot="5400000">
            <a:off x="3262313" y="3102125"/>
            <a:ext cx="1778794" cy="2667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85000"/>
              <a:lumOff val="1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27" name="Freeform 73"/>
          <p:cNvSpPr>
            <a:spLocks/>
          </p:cNvSpPr>
          <p:nvPr/>
        </p:nvSpPr>
        <p:spPr bwMode="auto">
          <a:xfrm rot="5400000">
            <a:off x="3339704" y="2422278"/>
            <a:ext cx="888206" cy="735806"/>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2">
              <a:lumMod val="50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28" name="Freeform 74"/>
          <p:cNvSpPr>
            <a:spLocks/>
          </p:cNvSpPr>
          <p:nvPr/>
        </p:nvSpPr>
        <p:spPr bwMode="auto">
          <a:xfrm rot="5400000">
            <a:off x="3338513" y="3311674"/>
            <a:ext cx="890588" cy="735806"/>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rgbClr val="67603B"/>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29" name="Freeform 75"/>
          <p:cNvSpPr>
            <a:spLocks/>
          </p:cNvSpPr>
          <p:nvPr/>
        </p:nvSpPr>
        <p:spPr bwMode="auto">
          <a:xfrm rot="5400000">
            <a:off x="5149453" y="3024733"/>
            <a:ext cx="1110854" cy="422672"/>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0" name="Freeform 76"/>
          <p:cNvSpPr>
            <a:spLocks/>
          </p:cNvSpPr>
          <p:nvPr/>
        </p:nvSpPr>
        <p:spPr bwMode="auto">
          <a:xfrm rot="5400000">
            <a:off x="5813227" y="2574082"/>
            <a:ext cx="553641" cy="766763"/>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1" name="Freeform 77"/>
          <p:cNvSpPr>
            <a:spLocks/>
          </p:cNvSpPr>
          <p:nvPr/>
        </p:nvSpPr>
        <p:spPr bwMode="auto">
          <a:xfrm rot="5400000">
            <a:off x="5811441" y="3129508"/>
            <a:ext cx="557213" cy="766763"/>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2" name="Freeform 78"/>
          <p:cNvSpPr>
            <a:spLocks/>
          </p:cNvSpPr>
          <p:nvPr/>
        </p:nvSpPr>
        <p:spPr bwMode="auto">
          <a:xfrm rot="5400000">
            <a:off x="4102894" y="3102125"/>
            <a:ext cx="1778794" cy="2667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3" name="Freeform 79"/>
          <p:cNvSpPr>
            <a:spLocks/>
          </p:cNvSpPr>
          <p:nvPr/>
        </p:nvSpPr>
        <p:spPr bwMode="auto">
          <a:xfrm rot="5400000">
            <a:off x="4916686" y="2422873"/>
            <a:ext cx="888206" cy="734616"/>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4" name="Freeform 80"/>
          <p:cNvSpPr>
            <a:spLocks/>
          </p:cNvSpPr>
          <p:nvPr/>
        </p:nvSpPr>
        <p:spPr bwMode="auto">
          <a:xfrm rot="5400000">
            <a:off x="4915495" y="3312269"/>
            <a:ext cx="890588" cy="734616"/>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35" name="Freeform 81"/>
          <p:cNvSpPr>
            <a:spLocks/>
          </p:cNvSpPr>
          <p:nvPr/>
        </p:nvSpPr>
        <p:spPr bwMode="auto">
          <a:xfrm rot="5400000">
            <a:off x="3956447" y="2241302"/>
            <a:ext cx="1222772" cy="763191"/>
          </a:xfrm>
          <a:custGeom>
            <a:avLst/>
            <a:gdLst>
              <a:gd name="T0" fmla="*/ 1630363 w 1027"/>
              <a:gd name="T1" fmla="*/ 1017588 h 641"/>
              <a:gd name="T2" fmla="*/ 0 w 1027"/>
              <a:gd name="T3" fmla="*/ 844550 h 641"/>
              <a:gd name="T4" fmla="*/ 0 w 1027"/>
              <a:gd name="T5" fmla="*/ 176213 h 641"/>
              <a:gd name="T6" fmla="*/ 1630363 w 1027"/>
              <a:gd name="T7" fmla="*/ 0 h 641"/>
              <a:gd name="T8" fmla="*/ 1630363 w 1027"/>
              <a:gd name="T9" fmla="*/ 1017588 h 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7" h="641">
                <a:moveTo>
                  <a:pt x="1027" y="641"/>
                </a:moveTo>
                <a:lnTo>
                  <a:pt x="0" y="532"/>
                </a:lnTo>
                <a:lnTo>
                  <a:pt x="0" y="111"/>
                </a:lnTo>
                <a:lnTo>
                  <a:pt x="1027" y="0"/>
                </a:lnTo>
                <a:lnTo>
                  <a:pt x="1027" y="641"/>
                </a:lnTo>
                <a:close/>
              </a:path>
            </a:pathLst>
          </a:custGeom>
          <a:solidFill>
            <a:schemeClr val="bg2">
              <a:lumMod val="75000"/>
            </a:schemeClr>
          </a:solidFill>
          <a:ln>
            <a:noFill/>
          </a:ln>
        </p:spPr>
        <p:txBody>
          <a:bodyPr lIns="68580" tIns="34290" rIns="68580" bIns="34290"/>
          <a:lstStyle/>
          <a:p>
            <a:endParaRPr lang="zh-CN" altLang="en-US"/>
          </a:p>
        </p:txBody>
      </p:sp>
      <p:sp>
        <p:nvSpPr>
          <p:cNvPr id="36" name="Freeform 82"/>
          <p:cNvSpPr>
            <a:spLocks/>
          </p:cNvSpPr>
          <p:nvPr/>
        </p:nvSpPr>
        <p:spPr bwMode="auto">
          <a:xfrm rot="5400000">
            <a:off x="3955257" y="3465265"/>
            <a:ext cx="1225153" cy="763191"/>
          </a:xfrm>
          <a:custGeom>
            <a:avLst/>
            <a:gdLst>
              <a:gd name="T0" fmla="*/ 0 w 1029"/>
              <a:gd name="T1" fmla="*/ 1017588 h 641"/>
              <a:gd name="T2" fmla="*/ 1633538 w 1029"/>
              <a:gd name="T3" fmla="*/ 844550 h 641"/>
              <a:gd name="T4" fmla="*/ 1633538 w 1029"/>
              <a:gd name="T5" fmla="*/ 176213 h 641"/>
              <a:gd name="T6" fmla="*/ 0 w 1029"/>
              <a:gd name="T7" fmla="*/ 0 h 641"/>
              <a:gd name="T8" fmla="*/ 0 w 1029"/>
              <a:gd name="T9" fmla="*/ 1017588 h 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9" h="641">
                <a:moveTo>
                  <a:pt x="0" y="641"/>
                </a:moveTo>
                <a:lnTo>
                  <a:pt x="1029" y="532"/>
                </a:lnTo>
                <a:lnTo>
                  <a:pt x="1029" y="111"/>
                </a:lnTo>
                <a:lnTo>
                  <a:pt x="0" y="0"/>
                </a:lnTo>
                <a:lnTo>
                  <a:pt x="0" y="641"/>
                </a:lnTo>
                <a:close/>
              </a:path>
            </a:pathLst>
          </a:custGeom>
          <a:solidFill>
            <a:srgbClr val="5A5434"/>
          </a:solidFill>
          <a:ln>
            <a:noFill/>
          </a:ln>
        </p:spPr>
        <p:txBody>
          <a:bodyPr lIns="68580" tIns="34290" rIns="68580" bIns="34290"/>
          <a:lstStyle/>
          <a:p>
            <a:endParaRPr lang="zh-CN" altLang="en-US"/>
          </a:p>
        </p:txBody>
      </p:sp>
      <p:sp>
        <p:nvSpPr>
          <p:cNvPr id="37" name="Freeform 83"/>
          <p:cNvSpPr>
            <a:spLocks/>
          </p:cNvSpPr>
          <p:nvPr/>
        </p:nvSpPr>
        <p:spPr bwMode="auto">
          <a:xfrm rot="5400000">
            <a:off x="6190060" y="2956867"/>
            <a:ext cx="9525" cy="557213"/>
          </a:xfrm>
          <a:custGeom>
            <a:avLst/>
            <a:gdLst>
              <a:gd name="T0" fmla="*/ 12700 w 8"/>
              <a:gd name="T1" fmla="*/ 742950 h 468"/>
              <a:gd name="T2" fmla="*/ 0 w 8"/>
              <a:gd name="T3" fmla="*/ 742950 h 468"/>
              <a:gd name="T4" fmla="*/ 0 w 8"/>
              <a:gd name="T5" fmla="*/ 3175 h 468"/>
              <a:gd name="T6" fmla="*/ 4763 w 8"/>
              <a:gd name="T7" fmla="*/ 0 h 468"/>
              <a:gd name="T8" fmla="*/ 12700 w 8"/>
              <a:gd name="T9" fmla="*/ 3175 h 468"/>
              <a:gd name="T10" fmla="*/ 12700 w 8"/>
              <a:gd name="T11" fmla="*/ 742950 h 4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38" name="Freeform 84"/>
          <p:cNvSpPr>
            <a:spLocks/>
          </p:cNvSpPr>
          <p:nvPr/>
        </p:nvSpPr>
        <p:spPr bwMode="auto">
          <a:xfrm rot="5400000">
            <a:off x="5422107" y="2934246"/>
            <a:ext cx="9525" cy="602456"/>
          </a:xfrm>
          <a:custGeom>
            <a:avLst/>
            <a:gdLst>
              <a:gd name="T0" fmla="*/ 12700 w 8"/>
              <a:gd name="T1" fmla="*/ 803275 h 506"/>
              <a:gd name="T2" fmla="*/ 0 w 8"/>
              <a:gd name="T3" fmla="*/ 803275 h 506"/>
              <a:gd name="T4" fmla="*/ 0 w 8"/>
              <a:gd name="T5" fmla="*/ 1588 h 506"/>
              <a:gd name="T6" fmla="*/ 4763 w 8"/>
              <a:gd name="T7" fmla="*/ 0 h 506"/>
              <a:gd name="T8" fmla="*/ 12700 w 8"/>
              <a:gd name="T9" fmla="*/ 1588 h 506"/>
              <a:gd name="T10" fmla="*/ 12700 w 8"/>
              <a:gd name="T11" fmla="*/ 803275 h 5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39" name="Freeform 85"/>
          <p:cNvSpPr>
            <a:spLocks/>
          </p:cNvSpPr>
          <p:nvPr/>
        </p:nvSpPr>
        <p:spPr bwMode="auto">
          <a:xfrm rot="5400000">
            <a:off x="2945606" y="2956867"/>
            <a:ext cx="9525" cy="557213"/>
          </a:xfrm>
          <a:custGeom>
            <a:avLst/>
            <a:gdLst>
              <a:gd name="T0" fmla="*/ 12700 w 8"/>
              <a:gd name="T1" fmla="*/ 0 h 468"/>
              <a:gd name="T2" fmla="*/ 0 w 8"/>
              <a:gd name="T3" fmla="*/ 0 h 468"/>
              <a:gd name="T4" fmla="*/ 0 w 8"/>
              <a:gd name="T5" fmla="*/ 741363 h 468"/>
              <a:gd name="T6" fmla="*/ 4763 w 8"/>
              <a:gd name="T7" fmla="*/ 742950 h 468"/>
              <a:gd name="T8" fmla="*/ 12700 w 8"/>
              <a:gd name="T9" fmla="*/ 741363 h 468"/>
              <a:gd name="T10" fmla="*/ 12700 w 8"/>
              <a:gd name="T11" fmla="*/ 0 h 4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0" name="Freeform 86"/>
          <p:cNvSpPr>
            <a:spLocks/>
          </p:cNvSpPr>
          <p:nvPr/>
        </p:nvSpPr>
        <p:spPr bwMode="auto">
          <a:xfrm rot="5400000">
            <a:off x="3712370" y="2934246"/>
            <a:ext cx="9525" cy="602456"/>
          </a:xfrm>
          <a:custGeom>
            <a:avLst/>
            <a:gdLst>
              <a:gd name="T0" fmla="*/ 12700 w 8"/>
              <a:gd name="T1" fmla="*/ 0 h 506"/>
              <a:gd name="T2" fmla="*/ 0 w 8"/>
              <a:gd name="T3" fmla="*/ 0 h 506"/>
              <a:gd name="T4" fmla="*/ 0 w 8"/>
              <a:gd name="T5" fmla="*/ 800100 h 506"/>
              <a:gd name="T6" fmla="*/ 4763 w 8"/>
              <a:gd name="T7" fmla="*/ 803275 h 506"/>
              <a:gd name="T8" fmla="*/ 12700 w 8"/>
              <a:gd name="T9" fmla="*/ 800100 h 506"/>
              <a:gd name="T10" fmla="*/ 12700 w 8"/>
              <a:gd name="T11" fmla="*/ 0 h 5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1" name="Freeform 87"/>
          <p:cNvSpPr>
            <a:spLocks/>
          </p:cNvSpPr>
          <p:nvPr/>
        </p:nvSpPr>
        <p:spPr bwMode="auto">
          <a:xfrm rot="5400000">
            <a:off x="4563071" y="2853878"/>
            <a:ext cx="9525" cy="763191"/>
          </a:xfrm>
          <a:custGeom>
            <a:avLst/>
            <a:gdLst>
              <a:gd name="T0" fmla="*/ 12700 w 8"/>
              <a:gd name="T1" fmla="*/ 1016000 h 641"/>
              <a:gd name="T2" fmla="*/ 4763 w 8"/>
              <a:gd name="T3" fmla="*/ 1017588 h 641"/>
              <a:gd name="T4" fmla="*/ 0 w 8"/>
              <a:gd name="T5" fmla="*/ 1016000 h 641"/>
              <a:gd name="T6" fmla="*/ 0 w 8"/>
              <a:gd name="T7" fmla="*/ 0 h 641"/>
              <a:gd name="T8" fmla="*/ 4763 w 8"/>
              <a:gd name="T9" fmla="*/ 0 h 641"/>
              <a:gd name="T10" fmla="*/ 12700 w 8"/>
              <a:gd name="T11" fmla="*/ 0 h 641"/>
              <a:gd name="T12" fmla="*/ 12700 w 8"/>
              <a:gd name="T13" fmla="*/ 1016000 h 6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2" name="Freeform 88"/>
          <p:cNvSpPr>
            <a:spLocks/>
          </p:cNvSpPr>
          <p:nvPr/>
        </p:nvSpPr>
        <p:spPr bwMode="auto">
          <a:xfrm rot="5400000">
            <a:off x="5748337" y="3066405"/>
            <a:ext cx="1110854" cy="339329"/>
          </a:xfrm>
          <a:custGeom>
            <a:avLst/>
            <a:gdLst>
              <a:gd name="T0" fmla="*/ 738188 w 933"/>
              <a:gd name="T1" fmla="*/ 0 h 285"/>
              <a:gd name="T2" fmla="*/ 0 w 933"/>
              <a:gd name="T3" fmla="*/ 444500 h 285"/>
              <a:gd name="T4" fmla="*/ 0 w 933"/>
              <a:gd name="T5" fmla="*/ 452438 h 285"/>
              <a:gd name="T6" fmla="*/ 738188 w 933"/>
              <a:gd name="T7" fmla="*/ 15875 h 285"/>
              <a:gd name="T8" fmla="*/ 1481138 w 933"/>
              <a:gd name="T9" fmla="*/ 452438 h 285"/>
              <a:gd name="T10" fmla="*/ 1481138 w 933"/>
              <a:gd name="T11" fmla="*/ 444500 h 285"/>
              <a:gd name="T12" fmla="*/ 738188 w 933"/>
              <a:gd name="T13" fmla="*/ 0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3" name="Freeform 89"/>
          <p:cNvSpPr>
            <a:spLocks/>
          </p:cNvSpPr>
          <p:nvPr/>
        </p:nvSpPr>
        <p:spPr bwMode="auto">
          <a:xfrm rot="5400000">
            <a:off x="5258991" y="3127127"/>
            <a:ext cx="1110854" cy="217885"/>
          </a:xfrm>
          <a:custGeom>
            <a:avLst/>
            <a:gdLst>
              <a:gd name="T0" fmla="*/ 0 w 933"/>
              <a:gd name="T1" fmla="*/ 290513 h 183"/>
              <a:gd name="T2" fmla="*/ 733425 w 933"/>
              <a:gd name="T3" fmla="*/ 11113 h 183"/>
              <a:gd name="T4" fmla="*/ 746125 w 933"/>
              <a:gd name="T5" fmla="*/ 11113 h 183"/>
              <a:gd name="T6" fmla="*/ 1481138 w 933"/>
              <a:gd name="T7" fmla="*/ 290513 h 183"/>
              <a:gd name="T8" fmla="*/ 1481138 w 933"/>
              <a:gd name="T9" fmla="*/ 282575 h 183"/>
              <a:gd name="T10" fmla="*/ 746125 w 933"/>
              <a:gd name="T11" fmla="*/ 0 h 183"/>
              <a:gd name="T12" fmla="*/ 733425 w 933"/>
              <a:gd name="T13" fmla="*/ 0 h 183"/>
              <a:gd name="T14" fmla="*/ 0 w 933"/>
              <a:gd name="T15" fmla="*/ 282575 h 183"/>
              <a:gd name="T16" fmla="*/ 0 w 933"/>
              <a:gd name="T17" fmla="*/ 290513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4" name="Freeform 90"/>
          <p:cNvSpPr>
            <a:spLocks/>
          </p:cNvSpPr>
          <p:nvPr/>
        </p:nvSpPr>
        <p:spPr bwMode="auto">
          <a:xfrm rot="5400000">
            <a:off x="4700588" y="3097362"/>
            <a:ext cx="1778794" cy="276225"/>
          </a:xfrm>
          <a:custGeom>
            <a:avLst/>
            <a:gdLst>
              <a:gd name="T0" fmla="*/ 1184275 w 1494"/>
              <a:gd name="T1" fmla="*/ 0 h 232"/>
              <a:gd name="T2" fmla="*/ 0 w 1494"/>
              <a:gd name="T3" fmla="*/ 355600 h 232"/>
              <a:gd name="T4" fmla="*/ 0 w 1494"/>
              <a:gd name="T5" fmla="*/ 368300 h 232"/>
              <a:gd name="T6" fmla="*/ 1184275 w 1494"/>
              <a:gd name="T7" fmla="*/ 15875 h 232"/>
              <a:gd name="T8" fmla="*/ 2371725 w 1494"/>
              <a:gd name="T9" fmla="*/ 368300 h 232"/>
              <a:gd name="T10" fmla="*/ 2371725 w 1494"/>
              <a:gd name="T11" fmla="*/ 355600 h 232"/>
              <a:gd name="T12" fmla="*/ 1184275 w 1494"/>
              <a:gd name="T13" fmla="*/ 0 h 2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5" name="Freeform 91"/>
          <p:cNvSpPr>
            <a:spLocks/>
          </p:cNvSpPr>
          <p:nvPr/>
        </p:nvSpPr>
        <p:spPr bwMode="auto">
          <a:xfrm rot="5400000">
            <a:off x="4176713" y="3162847"/>
            <a:ext cx="1778794" cy="145256"/>
          </a:xfrm>
          <a:custGeom>
            <a:avLst/>
            <a:gdLst>
              <a:gd name="T0" fmla="*/ 1179513 w 1494"/>
              <a:gd name="T1" fmla="*/ 0 h 122"/>
              <a:gd name="T2" fmla="*/ 0 w 1494"/>
              <a:gd name="T3" fmla="*/ 179388 h 122"/>
              <a:gd name="T4" fmla="*/ 0 w 1494"/>
              <a:gd name="T5" fmla="*/ 193675 h 122"/>
              <a:gd name="T6" fmla="*/ 1179513 w 1494"/>
              <a:gd name="T7" fmla="*/ 17463 h 122"/>
              <a:gd name="T8" fmla="*/ 1192213 w 1494"/>
              <a:gd name="T9" fmla="*/ 17463 h 122"/>
              <a:gd name="T10" fmla="*/ 2371725 w 1494"/>
              <a:gd name="T11" fmla="*/ 193675 h 122"/>
              <a:gd name="T12" fmla="*/ 2371725 w 1494"/>
              <a:gd name="T13" fmla="*/ 179388 h 122"/>
              <a:gd name="T14" fmla="*/ 1192213 w 1494"/>
              <a:gd name="T15" fmla="*/ 0 h 122"/>
              <a:gd name="T16" fmla="*/ 1179513 w 1494"/>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6" name="Freeform 92"/>
          <p:cNvSpPr>
            <a:spLocks/>
          </p:cNvSpPr>
          <p:nvPr/>
        </p:nvSpPr>
        <p:spPr bwMode="auto">
          <a:xfrm rot="5400000">
            <a:off x="2286000" y="3066405"/>
            <a:ext cx="1110854" cy="339329"/>
          </a:xfrm>
          <a:custGeom>
            <a:avLst/>
            <a:gdLst>
              <a:gd name="T0" fmla="*/ 738188 w 933"/>
              <a:gd name="T1" fmla="*/ 452438 h 285"/>
              <a:gd name="T2" fmla="*/ 0 w 933"/>
              <a:gd name="T3" fmla="*/ 7938 h 285"/>
              <a:gd name="T4" fmla="*/ 0 w 933"/>
              <a:gd name="T5" fmla="*/ 0 h 285"/>
              <a:gd name="T6" fmla="*/ 738188 w 933"/>
              <a:gd name="T7" fmla="*/ 436563 h 285"/>
              <a:gd name="T8" fmla="*/ 1481138 w 933"/>
              <a:gd name="T9" fmla="*/ 0 h 285"/>
              <a:gd name="T10" fmla="*/ 1481138 w 933"/>
              <a:gd name="T11" fmla="*/ 7938 h 285"/>
              <a:gd name="T12" fmla="*/ 738188 w 933"/>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7" name="Freeform 93"/>
          <p:cNvSpPr>
            <a:spLocks/>
          </p:cNvSpPr>
          <p:nvPr/>
        </p:nvSpPr>
        <p:spPr bwMode="auto">
          <a:xfrm rot="5400000">
            <a:off x="2772966" y="3127127"/>
            <a:ext cx="1110854" cy="217885"/>
          </a:xfrm>
          <a:custGeom>
            <a:avLst/>
            <a:gdLst>
              <a:gd name="T0" fmla="*/ 0 w 933"/>
              <a:gd name="T1" fmla="*/ 0 h 183"/>
              <a:gd name="T2" fmla="*/ 733425 w 933"/>
              <a:gd name="T3" fmla="*/ 279400 h 183"/>
              <a:gd name="T4" fmla="*/ 746125 w 933"/>
              <a:gd name="T5" fmla="*/ 279400 h 183"/>
              <a:gd name="T6" fmla="*/ 1481138 w 933"/>
              <a:gd name="T7" fmla="*/ 0 h 183"/>
              <a:gd name="T8" fmla="*/ 1481138 w 933"/>
              <a:gd name="T9" fmla="*/ 7938 h 183"/>
              <a:gd name="T10" fmla="*/ 746125 w 933"/>
              <a:gd name="T11" fmla="*/ 290513 h 183"/>
              <a:gd name="T12" fmla="*/ 733425 w 933"/>
              <a:gd name="T13" fmla="*/ 290513 h 183"/>
              <a:gd name="T14" fmla="*/ 0 w 933"/>
              <a:gd name="T15" fmla="*/ 7938 h 183"/>
              <a:gd name="T16" fmla="*/ 0 w 933"/>
              <a:gd name="T17" fmla="*/ 0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8" name="Freeform 94"/>
          <p:cNvSpPr>
            <a:spLocks/>
          </p:cNvSpPr>
          <p:nvPr/>
        </p:nvSpPr>
        <p:spPr bwMode="auto">
          <a:xfrm rot="5400000">
            <a:off x="2665215" y="3096767"/>
            <a:ext cx="1778794" cy="277415"/>
          </a:xfrm>
          <a:custGeom>
            <a:avLst/>
            <a:gdLst>
              <a:gd name="T0" fmla="*/ 1184275 w 1494"/>
              <a:gd name="T1" fmla="*/ 369888 h 233"/>
              <a:gd name="T2" fmla="*/ 0 w 1494"/>
              <a:gd name="T3" fmla="*/ 14288 h 233"/>
              <a:gd name="T4" fmla="*/ 0 w 1494"/>
              <a:gd name="T5" fmla="*/ 0 h 233"/>
              <a:gd name="T6" fmla="*/ 1184275 w 1494"/>
              <a:gd name="T7" fmla="*/ 352425 h 233"/>
              <a:gd name="T8" fmla="*/ 2371725 w 1494"/>
              <a:gd name="T9" fmla="*/ 0 h 233"/>
              <a:gd name="T10" fmla="*/ 2371725 w 1494"/>
              <a:gd name="T11" fmla="*/ 14288 h 233"/>
              <a:gd name="T12" fmla="*/ 1184275 w 1494"/>
              <a:gd name="T13" fmla="*/ 369888 h 2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9" name="Freeform 95"/>
          <p:cNvSpPr>
            <a:spLocks/>
          </p:cNvSpPr>
          <p:nvPr/>
        </p:nvSpPr>
        <p:spPr bwMode="auto">
          <a:xfrm rot="5400000">
            <a:off x="3189685" y="3162847"/>
            <a:ext cx="1778794" cy="145256"/>
          </a:xfrm>
          <a:custGeom>
            <a:avLst/>
            <a:gdLst>
              <a:gd name="T0" fmla="*/ 1179513 w 1494"/>
              <a:gd name="T1" fmla="*/ 193675 h 122"/>
              <a:gd name="T2" fmla="*/ 0 w 1494"/>
              <a:gd name="T3" fmla="*/ 14288 h 122"/>
              <a:gd name="T4" fmla="*/ 0 w 1494"/>
              <a:gd name="T5" fmla="*/ 0 h 122"/>
              <a:gd name="T6" fmla="*/ 1179513 w 1494"/>
              <a:gd name="T7" fmla="*/ 177800 h 122"/>
              <a:gd name="T8" fmla="*/ 1192213 w 1494"/>
              <a:gd name="T9" fmla="*/ 177800 h 122"/>
              <a:gd name="T10" fmla="*/ 2371725 w 1494"/>
              <a:gd name="T11" fmla="*/ 0 h 122"/>
              <a:gd name="T12" fmla="*/ 2371725 w 1494"/>
              <a:gd name="T13" fmla="*/ 14288 h 122"/>
              <a:gd name="T14" fmla="*/ 1192213 w 1494"/>
              <a:gd name="T15" fmla="*/ 193675 h 122"/>
              <a:gd name="T16" fmla="*/ 1179513 w 1494"/>
              <a:gd name="T17" fmla="*/ 193675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50" name="Freeform 96"/>
          <p:cNvSpPr>
            <a:spLocks/>
          </p:cNvSpPr>
          <p:nvPr/>
        </p:nvSpPr>
        <p:spPr bwMode="auto">
          <a:xfrm rot="5400000">
            <a:off x="3651647" y="3161655"/>
            <a:ext cx="2447925" cy="147638"/>
          </a:xfrm>
          <a:custGeom>
            <a:avLst/>
            <a:gdLst>
              <a:gd name="T0" fmla="*/ 1630363 w 2056"/>
              <a:gd name="T1" fmla="*/ 0 h 123"/>
              <a:gd name="T2" fmla="*/ 0 w 2056"/>
              <a:gd name="T3" fmla="*/ 176213 h 123"/>
              <a:gd name="T4" fmla="*/ 0 w 2056"/>
              <a:gd name="T5" fmla="*/ 195263 h 123"/>
              <a:gd name="T6" fmla="*/ 1630363 w 2056"/>
              <a:gd name="T7" fmla="*/ 22225 h 123"/>
              <a:gd name="T8" fmla="*/ 3263900 w 2056"/>
              <a:gd name="T9" fmla="*/ 195263 h 123"/>
              <a:gd name="T10" fmla="*/ 3263900 w 2056"/>
              <a:gd name="T11" fmla="*/ 176213 h 123"/>
              <a:gd name="T12" fmla="*/ 1630363 w 2056"/>
              <a:gd name="T13" fmla="*/ 0 h 1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51" name="Freeform 97"/>
          <p:cNvSpPr>
            <a:spLocks/>
          </p:cNvSpPr>
          <p:nvPr/>
        </p:nvSpPr>
        <p:spPr bwMode="auto">
          <a:xfrm rot="5400000">
            <a:off x="3032522" y="3164036"/>
            <a:ext cx="2447925" cy="142875"/>
          </a:xfrm>
          <a:custGeom>
            <a:avLst/>
            <a:gdLst>
              <a:gd name="T0" fmla="*/ 1630363 w 2056"/>
              <a:gd name="T1" fmla="*/ 188913 h 119"/>
              <a:gd name="T2" fmla="*/ 0 w 2056"/>
              <a:gd name="T3" fmla="*/ 15875 h 119"/>
              <a:gd name="T4" fmla="*/ 0 w 2056"/>
              <a:gd name="T5" fmla="*/ 0 h 119"/>
              <a:gd name="T6" fmla="*/ 1630363 w 2056"/>
              <a:gd name="T7" fmla="*/ 165100 h 119"/>
              <a:gd name="T8" fmla="*/ 3263900 w 2056"/>
              <a:gd name="T9" fmla="*/ 0 h 119"/>
              <a:gd name="T10" fmla="*/ 3263900 w 2056"/>
              <a:gd name="T11" fmla="*/ 15875 h 119"/>
              <a:gd name="T12" fmla="*/ 1630363 w 2056"/>
              <a:gd name="T13" fmla="*/ 188913 h 1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cxnSp>
        <p:nvCxnSpPr>
          <p:cNvPr id="52" name="Straight Connector 150"/>
          <p:cNvCxnSpPr/>
          <p:nvPr/>
        </p:nvCxnSpPr>
        <p:spPr>
          <a:xfrm>
            <a:off x="898922" y="3230711"/>
            <a:ext cx="16525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151"/>
          <p:cNvCxnSpPr/>
          <p:nvPr/>
        </p:nvCxnSpPr>
        <p:spPr>
          <a:xfrm>
            <a:off x="6769894" y="3230711"/>
            <a:ext cx="16525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152"/>
          <p:cNvCxnSpPr/>
          <p:nvPr/>
        </p:nvCxnSpPr>
        <p:spPr>
          <a:xfrm>
            <a:off x="5578078" y="2346077"/>
            <a:ext cx="16525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153"/>
          <p:cNvCxnSpPr/>
          <p:nvPr/>
        </p:nvCxnSpPr>
        <p:spPr>
          <a:xfrm>
            <a:off x="1899047" y="2346077"/>
            <a:ext cx="16525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6" name="Group 155"/>
          <p:cNvGrpSpPr/>
          <p:nvPr/>
        </p:nvGrpSpPr>
        <p:grpSpPr>
          <a:xfrm>
            <a:off x="676885" y="2801231"/>
            <a:ext cx="228968" cy="225322"/>
            <a:chOff x="6297613" y="1392238"/>
            <a:chExt cx="498475" cy="490537"/>
          </a:xfrm>
          <a:solidFill>
            <a:schemeClr val="bg1">
              <a:lumMod val="65000"/>
            </a:schemeClr>
          </a:solidFill>
        </p:grpSpPr>
        <p:sp>
          <p:nvSpPr>
            <p:cNvPr id="57" name="Freeform 156"/>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58" name="Freeform 157"/>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59" name="Freeform 158"/>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sp>
        <p:nvSpPr>
          <p:cNvPr id="60" name="TextBox 59"/>
          <p:cNvSpPr txBox="1"/>
          <p:nvPr/>
        </p:nvSpPr>
        <p:spPr>
          <a:xfrm>
            <a:off x="956073" y="2665165"/>
            <a:ext cx="776495" cy="238527"/>
          </a:xfrm>
          <a:prstGeom prst="rect">
            <a:avLst/>
          </a:prstGeom>
          <a:noFill/>
        </p:spPr>
        <p:txBody>
          <a:bodyPr wrap="none" lIns="68580" tIns="34290" rIns="68580" bIns="34290">
            <a:spAutoFit/>
          </a:bodyPr>
          <a:lstStyle/>
          <a:p>
            <a:pPr>
              <a:defRPr/>
            </a:pPr>
            <a:r>
              <a:rPr lang="en-US" sz="1100" b="1" dirty="0">
                <a:solidFill>
                  <a:schemeClr val="bg1"/>
                </a:solidFill>
                <a:latin typeface="Raleway" panose="020B0003030101060003" pitchFamily="34" charset="0"/>
              </a:rPr>
              <a:t>Win For</a:t>
            </a:r>
            <a:r>
              <a:rPr lang="en-US" altLang="zh-CN" sz="1100" b="1" dirty="0">
                <a:solidFill>
                  <a:schemeClr val="bg1"/>
                </a:solidFill>
                <a:latin typeface="Raleway" panose="020B0003030101060003" pitchFamily="34" charset="0"/>
              </a:rPr>
              <a:t>m</a:t>
            </a:r>
            <a:endParaRPr lang="id-ID" sz="1100" b="1" dirty="0">
              <a:solidFill>
                <a:schemeClr val="bg1"/>
              </a:solidFill>
              <a:latin typeface="Raleway" panose="020B0003030101060003" pitchFamily="34" charset="0"/>
            </a:endParaRPr>
          </a:p>
        </p:txBody>
      </p:sp>
      <p:sp>
        <p:nvSpPr>
          <p:cNvPr id="61" name="TextBox 60"/>
          <p:cNvSpPr txBox="1"/>
          <p:nvPr/>
        </p:nvSpPr>
        <p:spPr>
          <a:xfrm>
            <a:off x="956073" y="2825899"/>
            <a:ext cx="1688306" cy="192360"/>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使用</a:t>
            </a:r>
            <a:r>
              <a:rPr lang="en-US" altLang="zh-CN" sz="800" b="1" dirty="0">
                <a:solidFill>
                  <a:schemeClr val="bg1"/>
                </a:solidFill>
                <a:latin typeface="Signika Negative"/>
              </a:rPr>
              <a:t>Win From</a:t>
            </a:r>
            <a:r>
              <a:rPr lang="zh-CN" altLang="en-US" sz="800" b="1" dirty="0">
                <a:solidFill>
                  <a:schemeClr val="bg1"/>
                </a:solidFill>
                <a:latin typeface="Signika Negative"/>
              </a:rPr>
              <a:t>构建窗体应用</a:t>
            </a:r>
            <a:r>
              <a:rPr lang="en-US" altLang="zh-CN" sz="800" b="1" dirty="0">
                <a:solidFill>
                  <a:schemeClr val="bg1"/>
                </a:solidFill>
                <a:latin typeface="Signika Negative"/>
              </a:rPr>
              <a:t> </a:t>
            </a:r>
          </a:p>
        </p:txBody>
      </p:sp>
      <p:grpSp>
        <p:nvGrpSpPr>
          <p:cNvPr id="62" name="Group 161"/>
          <p:cNvGrpSpPr/>
          <p:nvPr/>
        </p:nvGrpSpPr>
        <p:grpSpPr>
          <a:xfrm>
            <a:off x="1715756" y="1983698"/>
            <a:ext cx="212197" cy="225323"/>
            <a:chOff x="6881813" y="2154238"/>
            <a:chExt cx="461963" cy="490538"/>
          </a:xfrm>
          <a:solidFill>
            <a:schemeClr val="bg1">
              <a:lumMod val="65000"/>
            </a:schemeClr>
          </a:solidFill>
        </p:grpSpPr>
        <p:sp>
          <p:nvSpPr>
            <p:cNvPr id="63"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64"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65"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sp>
        <p:nvSpPr>
          <p:cNvPr id="66" name="TextBox 65"/>
          <p:cNvSpPr txBox="1"/>
          <p:nvPr/>
        </p:nvSpPr>
        <p:spPr>
          <a:xfrm>
            <a:off x="1985963" y="1788865"/>
            <a:ext cx="1057021" cy="238527"/>
          </a:xfrm>
          <a:prstGeom prst="rect">
            <a:avLst/>
          </a:prstGeom>
          <a:noFill/>
        </p:spPr>
        <p:txBody>
          <a:bodyPr wrap="none" lIns="68580" tIns="34290" rIns="68580" bIns="34290">
            <a:spAutoFit/>
          </a:bodyPr>
          <a:lstStyle/>
          <a:p>
            <a:pPr>
              <a:defRPr/>
            </a:pPr>
            <a:r>
              <a:rPr lang="en-US" altLang="zh-CN" sz="1100" b="1" dirty="0">
                <a:solidFill>
                  <a:schemeClr val="bg1"/>
                </a:solidFill>
                <a:latin typeface="Raleway" panose="020B0003030101060003" pitchFamily="34" charset="0"/>
              </a:rPr>
              <a:t>C/S</a:t>
            </a:r>
            <a:r>
              <a:rPr lang="zh-CN" altLang="en-US" sz="1100" b="1" dirty="0">
                <a:solidFill>
                  <a:schemeClr val="bg1"/>
                </a:solidFill>
                <a:latin typeface="Raleway" panose="020B0003030101060003" pitchFamily="34" charset="0"/>
              </a:rPr>
              <a:t>架构客户端</a:t>
            </a:r>
            <a:endParaRPr lang="id-ID" sz="1100" b="1" dirty="0">
              <a:solidFill>
                <a:schemeClr val="bg1"/>
              </a:solidFill>
              <a:latin typeface="Raleway" panose="020B0003030101060003" pitchFamily="34" charset="0"/>
            </a:endParaRPr>
          </a:p>
        </p:txBody>
      </p:sp>
      <p:sp>
        <p:nvSpPr>
          <p:cNvPr id="67" name="TextBox 66"/>
          <p:cNvSpPr txBox="1"/>
          <p:nvPr/>
        </p:nvSpPr>
        <p:spPr>
          <a:xfrm>
            <a:off x="1985963" y="1949599"/>
            <a:ext cx="1689497" cy="192360"/>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便捷、稳定的客户端</a:t>
            </a:r>
            <a:endParaRPr lang="en-US" altLang="zh-CN" sz="800" b="1" dirty="0">
              <a:solidFill>
                <a:schemeClr val="bg1"/>
              </a:solidFill>
              <a:latin typeface="Signika Negative"/>
            </a:endParaRPr>
          </a:p>
        </p:txBody>
      </p:sp>
      <p:sp>
        <p:nvSpPr>
          <p:cNvPr id="68" name="Freeform 28"/>
          <p:cNvSpPr>
            <a:spLocks noEditPoints="1"/>
          </p:cNvSpPr>
          <p:nvPr/>
        </p:nvSpPr>
        <p:spPr bwMode="auto">
          <a:xfrm>
            <a:off x="4450557" y="987574"/>
            <a:ext cx="226219" cy="226219"/>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lIns="68580" tIns="34290" rIns="68580" bIns="34290"/>
          <a:lstStyle/>
          <a:p>
            <a:pPr algn="ctr" eaLnBrk="1" fontAlgn="auto" hangingPunct="1">
              <a:spcBef>
                <a:spcPts val="0"/>
              </a:spcBef>
              <a:spcAft>
                <a:spcPts val="0"/>
              </a:spcAft>
              <a:defRPr/>
            </a:pPr>
            <a:endParaRPr lang="id-ID">
              <a:latin typeface="+mn-lt"/>
            </a:endParaRPr>
          </a:p>
        </p:txBody>
      </p:sp>
      <p:sp>
        <p:nvSpPr>
          <p:cNvPr id="69" name="TextBox 68"/>
          <p:cNvSpPr txBox="1"/>
          <p:nvPr/>
        </p:nvSpPr>
        <p:spPr>
          <a:xfrm>
            <a:off x="3829976" y="1219747"/>
            <a:ext cx="1467388" cy="238527"/>
          </a:xfrm>
          <a:prstGeom prst="rect">
            <a:avLst/>
          </a:prstGeom>
          <a:noFill/>
        </p:spPr>
        <p:txBody>
          <a:bodyPr wrap="none" lIns="68580" tIns="34290" rIns="68580" bIns="34290">
            <a:spAutoFit/>
          </a:bodyPr>
          <a:lstStyle/>
          <a:p>
            <a:pPr algn="ctr">
              <a:defRPr/>
            </a:pPr>
            <a:r>
              <a:rPr lang="zh-CN" altLang="en-US" sz="1100" b="1" dirty="0">
                <a:solidFill>
                  <a:schemeClr val="bg1"/>
                </a:solidFill>
                <a:latin typeface="Raleway" panose="020B0003030101060003" pitchFamily="34" charset="0"/>
              </a:rPr>
              <a:t>基于</a:t>
            </a:r>
            <a:r>
              <a:rPr lang="en-US" altLang="zh-CN" sz="1100" b="1" dirty="0">
                <a:solidFill>
                  <a:schemeClr val="bg1"/>
                </a:solidFill>
                <a:latin typeface="Raleway" panose="020B0003030101060003" pitchFamily="34" charset="0"/>
              </a:rPr>
              <a:t>C#.NET</a:t>
            </a:r>
            <a:r>
              <a:rPr lang="zh-CN" altLang="en-US" sz="1100" b="1" dirty="0">
                <a:solidFill>
                  <a:schemeClr val="bg1"/>
                </a:solidFill>
                <a:latin typeface="Raleway" panose="020B0003030101060003" pitchFamily="34" charset="0"/>
              </a:rPr>
              <a:t>平台开发</a:t>
            </a:r>
            <a:endParaRPr lang="id-ID" sz="1100" b="1" dirty="0">
              <a:solidFill>
                <a:schemeClr val="bg1"/>
              </a:solidFill>
              <a:latin typeface="Raleway" panose="020B0003030101060003" pitchFamily="34" charset="0"/>
            </a:endParaRPr>
          </a:p>
        </p:txBody>
      </p:sp>
      <p:sp>
        <p:nvSpPr>
          <p:cNvPr id="70" name="TextBox 69"/>
          <p:cNvSpPr txBox="1"/>
          <p:nvPr/>
        </p:nvSpPr>
        <p:spPr>
          <a:xfrm>
            <a:off x="3840957" y="1397149"/>
            <a:ext cx="1445419" cy="192360"/>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en-US" altLang="zh-CN" sz="800" b="1" dirty="0" err="1">
                <a:solidFill>
                  <a:schemeClr val="bg1"/>
                </a:solidFill>
                <a:latin typeface="Signika Negative"/>
              </a:rPr>
              <a:t>.Net</a:t>
            </a:r>
            <a:r>
              <a:rPr lang="en-US" altLang="zh-CN" sz="800" b="1" dirty="0">
                <a:solidFill>
                  <a:schemeClr val="bg1"/>
                </a:solidFill>
                <a:latin typeface="Signika Negative"/>
              </a:rPr>
              <a:t> Framework 4.7</a:t>
            </a:r>
          </a:p>
        </p:txBody>
      </p:sp>
      <p:grpSp>
        <p:nvGrpSpPr>
          <p:cNvPr id="71" name="Group 171"/>
          <p:cNvGrpSpPr/>
          <p:nvPr/>
        </p:nvGrpSpPr>
        <p:grpSpPr>
          <a:xfrm>
            <a:off x="5306709" y="1946026"/>
            <a:ext cx="227510" cy="225323"/>
            <a:chOff x="7219950" y="3429000"/>
            <a:chExt cx="495300" cy="490538"/>
          </a:xfrm>
          <a:solidFill>
            <a:schemeClr val="bg1">
              <a:lumMod val="65000"/>
            </a:schemeClr>
          </a:solidFill>
        </p:grpSpPr>
        <p:sp>
          <p:nvSpPr>
            <p:cNvPr id="72"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73"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74"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75"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76"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77"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sp>
        <p:nvSpPr>
          <p:cNvPr id="78" name="TextBox 77"/>
          <p:cNvSpPr txBox="1"/>
          <p:nvPr/>
        </p:nvSpPr>
        <p:spPr>
          <a:xfrm>
            <a:off x="5585223" y="1785293"/>
            <a:ext cx="1239763" cy="238527"/>
          </a:xfrm>
          <a:prstGeom prst="rect">
            <a:avLst/>
          </a:prstGeom>
          <a:noFill/>
        </p:spPr>
        <p:txBody>
          <a:bodyPr wrap="none" lIns="68580" tIns="34290" rIns="68580" bIns="34290">
            <a:spAutoFit/>
          </a:bodyPr>
          <a:lstStyle/>
          <a:p>
            <a:pPr>
              <a:defRPr/>
            </a:pPr>
            <a:r>
              <a:rPr lang="en-US" sz="1100" b="1" dirty="0">
                <a:solidFill>
                  <a:schemeClr val="bg1"/>
                </a:solidFill>
                <a:latin typeface="Raleway" panose="020B0003030101060003" pitchFamily="34" charset="0"/>
              </a:rPr>
              <a:t>SQL S</a:t>
            </a:r>
            <a:r>
              <a:rPr lang="en-US" altLang="zh-CN" sz="1100" b="1" dirty="0">
                <a:solidFill>
                  <a:schemeClr val="bg1"/>
                </a:solidFill>
                <a:latin typeface="Raleway" panose="020B0003030101060003" pitchFamily="34" charset="0"/>
              </a:rPr>
              <a:t>erver 2019</a:t>
            </a:r>
            <a:endParaRPr lang="id-ID" sz="1100" b="1" dirty="0">
              <a:solidFill>
                <a:schemeClr val="bg1"/>
              </a:solidFill>
              <a:latin typeface="Raleway" panose="020B0003030101060003" pitchFamily="34" charset="0"/>
            </a:endParaRPr>
          </a:p>
        </p:txBody>
      </p:sp>
      <p:sp>
        <p:nvSpPr>
          <p:cNvPr id="79" name="TextBox 78"/>
          <p:cNvSpPr txBox="1"/>
          <p:nvPr/>
        </p:nvSpPr>
        <p:spPr>
          <a:xfrm>
            <a:off x="5585223" y="1946027"/>
            <a:ext cx="1688306" cy="192360"/>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安全、高效、稳定的数据库服务器</a:t>
            </a:r>
            <a:endParaRPr lang="en-US" altLang="zh-CN" sz="800" b="1" dirty="0">
              <a:solidFill>
                <a:schemeClr val="bg1"/>
              </a:solidFill>
              <a:latin typeface="Signika Negative"/>
            </a:endParaRPr>
          </a:p>
        </p:txBody>
      </p:sp>
      <p:grpSp>
        <p:nvGrpSpPr>
          <p:cNvPr id="80" name="Group 182"/>
          <p:cNvGrpSpPr/>
          <p:nvPr/>
        </p:nvGrpSpPr>
        <p:grpSpPr>
          <a:xfrm>
            <a:off x="6483582" y="2809223"/>
            <a:ext cx="285717" cy="280275"/>
            <a:chOff x="6786562" y="796925"/>
            <a:chExt cx="500063" cy="490538"/>
          </a:xfrm>
          <a:solidFill>
            <a:schemeClr val="bg1">
              <a:lumMod val="65000"/>
            </a:schemeClr>
          </a:solidFill>
        </p:grpSpPr>
        <p:sp>
          <p:nvSpPr>
            <p:cNvPr id="81"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82"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83" name="Freeform 29"/>
            <p:cNvSpPr>
              <a:spLocks/>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84" name="Freeform 30"/>
            <p:cNvSpPr>
              <a:spLocks/>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sp>
        <p:nvSpPr>
          <p:cNvPr id="85" name="TextBox 84"/>
          <p:cNvSpPr txBox="1"/>
          <p:nvPr/>
        </p:nvSpPr>
        <p:spPr>
          <a:xfrm>
            <a:off x="6798469" y="2710409"/>
            <a:ext cx="629018" cy="238527"/>
          </a:xfrm>
          <a:prstGeom prst="rect">
            <a:avLst/>
          </a:prstGeom>
          <a:noFill/>
        </p:spPr>
        <p:txBody>
          <a:bodyPr wrap="none" lIns="68580" tIns="34290" rIns="68580" bIns="34290">
            <a:spAutoFit/>
          </a:bodyPr>
          <a:lstStyle/>
          <a:p>
            <a:pPr>
              <a:defRPr/>
            </a:pPr>
            <a:r>
              <a:rPr lang="en-US" sz="1100" b="1" dirty="0">
                <a:solidFill>
                  <a:schemeClr val="bg1"/>
                </a:solidFill>
                <a:latin typeface="Raleway" panose="020B0003030101060003" pitchFamily="34" charset="0"/>
              </a:rPr>
              <a:t>CC S</a:t>
            </a:r>
            <a:r>
              <a:rPr lang="en-US" altLang="zh-CN" sz="1100" b="1" dirty="0">
                <a:solidFill>
                  <a:schemeClr val="bg1"/>
                </a:solidFill>
                <a:latin typeface="Raleway" panose="020B0003030101060003" pitchFamily="34" charset="0"/>
              </a:rPr>
              <a:t>kin</a:t>
            </a:r>
            <a:endParaRPr lang="id-ID" sz="1100" b="1" dirty="0">
              <a:solidFill>
                <a:schemeClr val="bg1"/>
              </a:solidFill>
              <a:latin typeface="Raleway" panose="020B0003030101060003" pitchFamily="34" charset="0"/>
            </a:endParaRPr>
          </a:p>
        </p:txBody>
      </p:sp>
      <p:sp>
        <p:nvSpPr>
          <p:cNvPr id="86" name="TextBox 85"/>
          <p:cNvSpPr txBox="1"/>
          <p:nvPr/>
        </p:nvSpPr>
        <p:spPr>
          <a:xfrm>
            <a:off x="6798469" y="2872333"/>
            <a:ext cx="1688306" cy="192360"/>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引入精美的第三方</a:t>
            </a:r>
            <a:r>
              <a:rPr lang="en-US" altLang="zh-CN" sz="800" b="1" dirty="0">
                <a:solidFill>
                  <a:schemeClr val="bg1"/>
                </a:solidFill>
                <a:latin typeface="Signika Negative"/>
              </a:rPr>
              <a:t>UI</a:t>
            </a:r>
            <a:r>
              <a:rPr lang="zh-CN" altLang="en-US" sz="800" b="1" dirty="0">
                <a:solidFill>
                  <a:schemeClr val="bg1"/>
                </a:solidFill>
                <a:latin typeface="Signika Negative"/>
              </a:rPr>
              <a:t>库</a:t>
            </a:r>
            <a:endParaRPr lang="en-US" altLang="zh-CN" sz="800" b="1" dirty="0">
              <a:solidFill>
                <a:schemeClr val="bg1"/>
              </a:solidFill>
              <a:latin typeface="Signika Negative"/>
            </a:endParaRPr>
          </a:p>
        </p:txBody>
      </p:sp>
      <p:sp>
        <p:nvSpPr>
          <p:cNvPr id="88" name="剪去同侧角的矩形 87"/>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90" name="直接连接符 89"/>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80947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xEl>
                                              <p:pRg st="0" end="0"/>
                                            </p:txEl>
                                          </p:spTgt>
                                        </p:tgtEl>
                                      </p:cBhvr>
                                    </p:animEffect>
                                    <p:animScale>
                                      <p:cBhvr>
                                        <p:cTn id="7" dur="250" autoRev="1" fill="hold"/>
                                        <p:tgtEl>
                                          <p:spTgt spid="17">
                                            <p:txEl>
                                              <p:pRg st="0" end="0"/>
                                            </p:txEl>
                                          </p:spTgt>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8" presetClass="emph" presetSubtype="0" fill="hold" grpId="1" nodeType="withEffect">
                                  <p:stCondLst>
                                    <p:cond delay="0"/>
                                  </p:stCondLst>
                                  <p:childTnLst>
                                    <p:animRot by="21600000">
                                      <p:cBhvr>
                                        <p:cTn id="97" dur="2000" fill="hold"/>
                                        <p:tgtEl>
                                          <p:spTgt spid="23"/>
                                        </p:tgtEl>
                                        <p:attrNameLst>
                                          <p:attrName>r</p:attrName>
                                        </p:attrNameLst>
                                      </p:cBhvr>
                                    </p:animRot>
                                  </p:childTnLst>
                                </p:cTn>
                              </p:par>
                              <p:par>
                                <p:cTn id="98" presetID="8" presetClass="emph" presetSubtype="0" fill="hold" grpId="1" nodeType="withEffect">
                                  <p:stCondLst>
                                    <p:cond delay="0"/>
                                  </p:stCondLst>
                                  <p:childTnLst>
                                    <p:animRot by="21600000">
                                      <p:cBhvr>
                                        <p:cTn id="99" dur="2000" fill="hold"/>
                                        <p:tgtEl>
                                          <p:spTgt spid="24"/>
                                        </p:tgtEl>
                                        <p:attrNameLst>
                                          <p:attrName>r</p:attrName>
                                        </p:attrNameLst>
                                      </p:cBhvr>
                                    </p:animRot>
                                  </p:childTnLst>
                                </p:cTn>
                              </p:par>
                              <p:par>
                                <p:cTn id="100" presetID="8" presetClass="emph" presetSubtype="0" fill="hold" grpId="1" nodeType="withEffect">
                                  <p:stCondLst>
                                    <p:cond delay="0"/>
                                  </p:stCondLst>
                                  <p:childTnLst>
                                    <p:animRot by="21600000">
                                      <p:cBhvr>
                                        <p:cTn id="101" dur="2000" fill="hold"/>
                                        <p:tgtEl>
                                          <p:spTgt spid="25"/>
                                        </p:tgtEl>
                                        <p:attrNameLst>
                                          <p:attrName>r</p:attrName>
                                        </p:attrNameLst>
                                      </p:cBhvr>
                                    </p:animRot>
                                  </p:childTnLst>
                                </p:cTn>
                              </p:par>
                              <p:par>
                                <p:cTn id="102" presetID="8" presetClass="emph" presetSubtype="0" fill="hold" nodeType="withEffect">
                                  <p:stCondLst>
                                    <p:cond delay="0"/>
                                  </p:stCondLst>
                                  <p:childTnLst>
                                    <p:animRot by="21600000">
                                      <p:cBhvr>
                                        <p:cTn id="103" dur="2000" fill="hold"/>
                                        <p:tgtEl>
                                          <p:spTgt spid="26"/>
                                        </p:tgtEl>
                                        <p:attrNameLst>
                                          <p:attrName>r</p:attrName>
                                        </p:attrNameLst>
                                      </p:cBhvr>
                                    </p:animRot>
                                  </p:childTnLst>
                                </p:cTn>
                              </p:par>
                              <p:par>
                                <p:cTn id="104" presetID="8" presetClass="emph" presetSubtype="0" fill="hold" nodeType="withEffect">
                                  <p:stCondLst>
                                    <p:cond delay="0"/>
                                  </p:stCondLst>
                                  <p:childTnLst>
                                    <p:animRot by="21600000">
                                      <p:cBhvr>
                                        <p:cTn id="105" dur="2000" fill="hold"/>
                                        <p:tgtEl>
                                          <p:spTgt spid="27"/>
                                        </p:tgtEl>
                                        <p:attrNameLst>
                                          <p:attrName>r</p:attrName>
                                        </p:attrNameLst>
                                      </p:cBhvr>
                                    </p:animRot>
                                  </p:childTnLst>
                                </p:cTn>
                              </p:par>
                              <p:par>
                                <p:cTn id="106" presetID="8" presetClass="emph" presetSubtype="0" fill="hold" nodeType="withEffect">
                                  <p:stCondLst>
                                    <p:cond delay="0"/>
                                  </p:stCondLst>
                                  <p:childTnLst>
                                    <p:animRot by="21600000">
                                      <p:cBhvr>
                                        <p:cTn id="107" dur="2000" fill="hold"/>
                                        <p:tgtEl>
                                          <p:spTgt spid="28"/>
                                        </p:tgtEl>
                                        <p:attrNameLst>
                                          <p:attrName>r</p:attrName>
                                        </p:attrNameLst>
                                      </p:cBhvr>
                                    </p:animRot>
                                  </p:childTnLst>
                                </p:cTn>
                              </p:par>
                              <p:par>
                                <p:cTn id="108" presetID="8" presetClass="emph" presetSubtype="0" fill="hold" nodeType="withEffect">
                                  <p:stCondLst>
                                    <p:cond delay="0"/>
                                  </p:stCondLst>
                                  <p:childTnLst>
                                    <p:animRot by="21600000">
                                      <p:cBhvr>
                                        <p:cTn id="109" dur="2000" fill="hold"/>
                                        <p:tgtEl>
                                          <p:spTgt spid="29"/>
                                        </p:tgtEl>
                                        <p:attrNameLst>
                                          <p:attrName>r</p:attrName>
                                        </p:attrNameLst>
                                      </p:cBhvr>
                                    </p:animRot>
                                  </p:childTnLst>
                                </p:cTn>
                              </p:par>
                              <p:par>
                                <p:cTn id="110" presetID="8" presetClass="emph" presetSubtype="0" fill="hold" nodeType="withEffect">
                                  <p:stCondLst>
                                    <p:cond delay="0"/>
                                  </p:stCondLst>
                                  <p:childTnLst>
                                    <p:animRot by="21600000">
                                      <p:cBhvr>
                                        <p:cTn id="111" dur="2000" fill="hold"/>
                                        <p:tgtEl>
                                          <p:spTgt spid="30"/>
                                        </p:tgtEl>
                                        <p:attrNameLst>
                                          <p:attrName>r</p:attrName>
                                        </p:attrNameLst>
                                      </p:cBhvr>
                                    </p:animRot>
                                  </p:childTnLst>
                                </p:cTn>
                              </p:par>
                              <p:par>
                                <p:cTn id="112" presetID="8" presetClass="emph" presetSubtype="0" fill="hold" nodeType="withEffect">
                                  <p:stCondLst>
                                    <p:cond delay="0"/>
                                  </p:stCondLst>
                                  <p:childTnLst>
                                    <p:animRot by="21600000">
                                      <p:cBhvr>
                                        <p:cTn id="113" dur="2000" fill="hold"/>
                                        <p:tgtEl>
                                          <p:spTgt spid="31"/>
                                        </p:tgtEl>
                                        <p:attrNameLst>
                                          <p:attrName>r</p:attrName>
                                        </p:attrNameLst>
                                      </p:cBhvr>
                                    </p:animRot>
                                  </p:childTnLst>
                                </p:cTn>
                              </p:par>
                              <p:par>
                                <p:cTn id="114" presetID="8" presetClass="emph" presetSubtype="0" fill="hold" nodeType="withEffect">
                                  <p:stCondLst>
                                    <p:cond delay="0"/>
                                  </p:stCondLst>
                                  <p:childTnLst>
                                    <p:animRot by="21600000">
                                      <p:cBhvr>
                                        <p:cTn id="115" dur="2000" fill="hold"/>
                                        <p:tgtEl>
                                          <p:spTgt spid="32"/>
                                        </p:tgtEl>
                                        <p:attrNameLst>
                                          <p:attrName>r</p:attrName>
                                        </p:attrNameLst>
                                      </p:cBhvr>
                                    </p:animRot>
                                  </p:childTnLst>
                                </p:cTn>
                              </p:par>
                              <p:par>
                                <p:cTn id="116" presetID="8" presetClass="emph" presetSubtype="0" fill="hold" nodeType="withEffect">
                                  <p:stCondLst>
                                    <p:cond delay="0"/>
                                  </p:stCondLst>
                                  <p:childTnLst>
                                    <p:animRot by="21600000">
                                      <p:cBhvr>
                                        <p:cTn id="117" dur="2000" fill="hold"/>
                                        <p:tgtEl>
                                          <p:spTgt spid="33"/>
                                        </p:tgtEl>
                                        <p:attrNameLst>
                                          <p:attrName>r</p:attrName>
                                        </p:attrNameLst>
                                      </p:cBhvr>
                                    </p:animRot>
                                  </p:childTnLst>
                                </p:cTn>
                              </p:par>
                              <p:par>
                                <p:cTn id="118" presetID="8" presetClass="emph" presetSubtype="0" fill="hold" nodeType="withEffect">
                                  <p:stCondLst>
                                    <p:cond delay="0"/>
                                  </p:stCondLst>
                                  <p:childTnLst>
                                    <p:animRot by="21600000">
                                      <p:cBhvr>
                                        <p:cTn id="119" dur="2000" fill="hold"/>
                                        <p:tgtEl>
                                          <p:spTgt spid="34"/>
                                        </p:tgtEl>
                                        <p:attrNameLst>
                                          <p:attrName>r</p:attrName>
                                        </p:attrNameLst>
                                      </p:cBhvr>
                                    </p:animRot>
                                  </p:childTnLst>
                                </p:cTn>
                              </p:par>
                              <p:par>
                                <p:cTn id="120" presetID="8" presetClass="emph" presetSubtype="0" fill="hold" grpId="1" nodeType="withEffect">
                                  <p:stCondLst>
                                    <p:cond delay="0"/>
                                  </p:stCondLst>
                                  <p:childTnLst>
                                    <p:animRot by="21600000">
                                      <p:cBhvr>
                                        <p:cTn id="121" dur="2000" fill="hold"/>
                                        <p:tgtEl>
                                          <p:spTgt spid="35"/>
                                        </p:tgtEl>
                                        <p:attrNameLst>
                                          <p:attrName>r</p:attrName>
                                        </p:attrNameLst>
                                      </p:cBhvr>
                                    </p:animRot>
                                  </p:childTnLst>
                                </p:cTn>
                              </p:par>
                              <p:par>
                                <p:cTn id="122" presetID="8" presetClass="emph" presetSubtype="0" fill="hold" grpId="1" nodeType="withEffect">
                                  <p:stCondLst>
                                    <p:cond delay="0"/>
                                  </p:stCondLst>
                                  <p:childTnLst>
                                    <p:animRot by="21600000">
                                      <p:cBhvr>
                                        <p:cTn id="123" dur="2000" fill="hold"/>
                                        <p:tgtEl>
                                          <p:spTgt spid="36"/>
                                        </p:tgtEl>
                                        <p:attrNameLst>
                                          <p:attrName>r</p:attrName>
                                        </p:attrNameLst>
                                      </p:cBhvr>
                                    </p:animRot>
                                  </p:childTnLst>
                                </p:cTn>
                              </p:par>
                              <p:par>
                                <p:cTn id="124" presetID="8" presetClass="emph" presetSubtype="0" fill="hold" grpId="1" nodeType="withEffect">
                                  <p:stCondLst>
                                    <p:cond delay="0"/>
                                  </p:stCondLst>
                                  <p:childTnLst>
                                    <p:animRot by="21600000">
                                      <p:cBhvr>
                                        <p:cTn id="125" dur="2000" fill="hold"/>
                                        <p:tgtEl>
                                          <p:spTgt spid="37"/>
                                        </p:tgtEl>
                                        <p:attrNameLst>
                                          <p:attrName>r</p:attrName>
                                        </p:attrNameLst>
                                      </p:cBhvr>
                                    </p:animRot>
                                  </p:childTnLst>
                                </p:cTn>
                              </p:par>
                              <p:par>
                                <p:cTn id="126" presetID="8" presetClass="emph" presetSubtype="0" fill="hold" grpId="1" nodeType="withEffect">
                                  <p:stCondLst>
                                    <p:cond delay="0"/>
                                  </p:stCondLst>
                                  <p:childTnLst>
                                    <p:animRot by="21600000">
                                      <p:cBhvr>
                                        <p:cTn id="127" dur="2000" fill="hold"/>
                                        <p:tgtEl>
                                          <p:spTgt spid="38"/>
                                        </p:tgtEl>
                                        <p:attrNameLst>
                                          <p:attrName>r</p:attrName>
                                        </p:attrNameLst>
                                      </p:cBhvr>
                                    </p:animRot>
                                  </p:childTnLst>
                                </p:cTn>
                              </p:par>
                              <p:par>
                                <p:cTn id="128" presetID="8" presetClass="emph" presetSubtype="0" fill="hold" grpId="1" nodeType="withEffect">
                                  <p:stCondLst>
                                    <p:cond delay="0"/>
                                  </p:stCondLst>
                                  <p:childTnLst>
                                    <p:animRot by="21600000">
                                      <p:cBhvr>
                                        <p:cTn id="129" dur="2000" fill="hold"/>
                                        <p:tgtEl>
                                          <p:spTgt spid="39"/>
                                        </p:tgtEl>
                                        <p:attrNameLst>
                                          <p:attrName>r</p:attrName>
                                        </p:attrNameLst>
                                      </p:cBhvr>
                                    </p:animRot>
                                  </p:childTnLst>
                                </p:cTn>
                              </p:par>
                              <p:par>
                                <p:cTn id="130" presetID="8" presetClass="emph" presetSubtype="0" fill="hold" grpId="1" nodeType="withEffect">
                                  <p:stCondLst>
                                    <p:cond delay="0"/>
                                  </p:stCondLst>
                                  <p:childTnLst>
                                    <p:animRot by="21600000">
                                      <p:cBhvr>
                                        <p:cTn id="131" dur="2000" fill="hold"/>
                                        <p:tgtEl>
                                          <p:spTgt spid="40"/>
                                        </p:tgtEl>
                                        <p:attrNameLst>
                                          <p:attrName>r</p:attrName>
                                        </p:attrNameLst>
                                      </p:cBhvr>
                                    </p:animRot>
                                  </p:childTnLst>
                                </p:cTn>
                              </p:par>
                              <p:par>
                                <p:cTn id="132" presetID="8" presetClass="emph" presetSubtype="0" fill="hold" grpId="1" nodeType="withEffect">
                                  <p:stCondLst>
                                    <p:cond delay="0"/>
                                  </p:stCondLst>
                                  <p:childTnLst>
                                    <p:animRot by="21600000">
                                      <p:cBhvr>
                                        <p:cTn id="133" dur="2000" fill="hold"/>
                                        <p:tgtEl>
                                          <p:spTgt spid="41"/>
                                        </p:tgtEl>
                                        <p:attrNameLst>
                                          <p:attrName>r</p:attrName>
                                        </p:attrNameLst>
                                      </p:cBhvr>
                                    </p:animRot>
                                  </p:childTnLst>
                                </p:cTn>
                              </p:par>
                              <p:par>
                                <p:cTn id="134" presetID="8" presetClass="emph" presetSubtype="0" fill="hold" grpId="1" nodeType="withEffect">
                                  <p:stCondLst>
                                    <p:cond delay="0"/>
                                  </p:stCondLst>
                                  <p:childTnLst>
                                    <p:animRot by="21600000">
                                      <p:cBhvr>
                                        <p:cTn id="135" dur="2000" fill="hold"/>
                                        <p:tgtEl>
                                          <p:spTgt spid="42"/>
                                        </p:tgtEl>
                                        <p:attrNameLst>
                                          <p:attrName>r</p:attrName>
                                        </p:attrNameLst>
                                      </p:cBhvr>
                                    </p:animRot>
                                  </p:childTnLst>
                                </p:cTn>
                              </p:par>
                              <p:par>
                                <p:cTn id="136" presetID="8" presetClass="emph" presetSubtype="0" fill="hold" grpId="1" nodeType="withEffect">
                                  <p:stCondLst>
                                    <p:cond delay="0"/>
                                  </p:stCondLst>
                                  <p:childTnLst>
                                    <p:animRot by="21600000">
                                      <p:cBhvr>
                                        <p:cTn id="137" dur="2000" fill="hold"/>
                                        <p:tgtEl>
                                          <p:spTgt spid="43"/>
                                        </p:tgtEl>
                                        <p:attrNameLst>
                                          <p:attrName>r</p:attrName>
                                        </p:attrNameLst>
                                      </p:cBhvr>
                                    </p:animRot>
                                  </p:childTnLst>
                                </p:cTn>
                              </p:par>
                              <p:par>
                                <p:cTn id="138" presetID="8" presetClass="emph" presetSubtype="0" fill="hold" grpId="1" nodeType="withEffect">
                                  <p:stCondLst>
                                    <p:cond delay="0"/>
                                  </p:stCondLst>
                                  <p:childTnLst>
                                    <p:animRot by="21600000">
                                      <p:cBhvr>
                                        <p:cTn id="139" dur="2000" fill="hold"/>
                                        <p:tgtEl>
                                          <p:spTgt spid="44"/>
                                        </p:tgtEl>
                                        <p:attrNameLst>
                                          <p:attrName>r</p:attrName>
                                        </p:attrNameLst>
                                      </p:cBhvr>
                                    </p:animRot>
                                  </p:childTnLst>
                                </p:cTn>
                              </p:par>
                              <p:par>
                                <p:cTn id="140" presetID="8" presetClass="emph" presetSubtype="0" fill="hold" grpId="1" nodeType="withEffect">
                                  <p:stCondLst>
                                    <p:cond delay="0"/>
                                  </p:stCondLst>
                                  <p:childTnLst>
                                    <p:animRot by="21600000">
                                      <p:cBhvr>
                                        <p:cTn id="141" dur="2000" fill="hold"/>
                                        <p:tgtEl>
                                          <p:spTgt spid="45"/>
                                        </p:tgtEl>
                                        <p:attrNameLst>
                                          <p:attrName>r</p:attrName>
                                        </p:attrNameLst>
                                      </p:cBhvr>
                                    </p:animRot>
                                  </p:childTnLst>
                                </p:cTn>
                              </p:par>
                              <p:par>
                                <p:cTn id="142" presetID="8" presetClass="emph" presetSubtype="0" fill="hold" grpId="1" nodeType="withEffect">
                                  <p:stCondLst>
                                    <p:cond delay="0"/>
                                  </p:stCondLst>
                                  <p:childTnLst>
                                    <p:animRot by="21600000">
                                      <p:cBhvr>
                                        <p:cTn id="143" dur="2000" fill="hold"/>
                                        <p:tgtEl>
                                          <p:spTgt spid="46"/>
                                        </p:tgtEl>
                                        <p:attrNameLst>
                                          <p:attrName>r</p:attrName>
                                        </p:attrNameLst>
                                      </p:cBhvr>
                                    </p:animRot>
                                  </p:childTnLst>
                                </p:cTn>
                              </p:par>
                              <p:par>
                                <p:cTn id="144" presetID="8" presetClass="emph" presetSubtype="0" fill="hold" grpId="1" nodeType="withEffect">
                                  <p:stCondLst>
                                    <p:cond delay="0"/>
                                  </p:stCondLst>
                                  <p:childTnLst>
                                    <p:animRot by="21600000">
                                      <p:cBhvr>
                                        <p:cTn id="145" dur="2000" fill="hold"/>
                                        <p:tgtEl>
                                          <p:spTgt spid="47"/>
                                        </p:tgtEl>
                                        <p:attrNameLst>
                                          <p:attrName>r</p:attrName>
                                        </p:attrNameLst>
                                      </p:cBhvr>
                                    </p:animRot>
                                  </p:childTnLst>
                                </p:cTn>
                              </p:par>
                              <p:par>
                                <p:cTn id="146" presetID="8" presetClass="emph" presetSubtype="0" fill="hold" grpId="1" nodeType="withEffect">
                                  <p:stCondLst>
                                    <p:cond delay="0"/>
                                  </p:stCondLst>
                                  <p:childTnLst>
                                    <p:animRot by="21600000">
                                      <p:cBhvr>
                                        <p:cTn id="147" dur="2000" fill="hold"/>
                                        <p:tgtEl>
                                          <p:spTgt spid="48"/>
                                        </p:tgtEl>
                                        <p:attrNameLst>
                                          <p:attrName>r</p:attrName>
                                        </p:attrNameLst>
                                      </p:cBhvr>
                                    </p:animRot>
                                  </p:childTnLst>
                                </p:cTn>
                              </p:par>
                              <p:par>
                                <p:cTn id="148" presetID="8" presetClass="emph" presetSubtype="0" fill="hold" grpId="1" nodeType="withEffect">
                                  <p:stCondLst>
                                    <p:cond delay="0"/>
                                  </p:stCondLst>
                                  <p:childTnLst>
                                    <p:animRot by="21600000">
                                      <p:cBhvr>
                                        <p:cTn id="149" dur="2000" fill="hold"/>
                                        <p:tgtEl>
                                          <p:spTgt spid="49"/>
                                        </p:tgtEl>
                                        <p:attrNameLst>
                                          <p:attrName>r</p:attrName>
                                        </p:attrNameLst>
                                      </p:cBhvr>
                                    </p:animRot>
                                  </p:childTnLst>
                                </p:cTn>
                              </p:par>
                              <p:par>
                                <p:cTn id="150" presetID="8" presetClass="emph" presetSubtype="0" fill="hold" grpId="1" nodeType="withEffect">
                                  <p:stCondLst>
                                    <p:cond delay="0"/>
                                  </p:stCondLst>
                                  <p:childTnLst>
                                    <p:animRot by="21600000">
                                      <p:cBhvr>
                                        <p:cTn id="151" dur="2000" fill="hold"/>
                                        <p:tgtEl>
                                          <p:spTgt spid="50"/>
                                        </p:tgtEl>
                                        <p:attrNameLst>
                                          <p:attrName>r</p:attrName>
                                        </p:attrNameLst>
                                      </p:cBhvr>
                                    </p:animRot>
                                  </p:childTnLst>
                                </p:cTn>
                              </p:par>
                              <p:par>
                                <p:cTn id="152" presetID="8" presetClass="emph" presetSubtype="0" fill="hold" grpId="1" nodeType="withEffect">
                                  <p:stCondLst>
                                    <p:cond delay="0"/>
                                  </p:stCondLst>
                                  <p:childTnLst>
                                    <p:animRot by="21600000">
                                      <p:cBhvr>
                                        <p:cTn id="153" dur="2000" fill="hold"/>
                                        <p:tgtEl>
                                          <p:spTgt spid="51"/>
                                        </p:tgtEl>
                                        <p:attrNameLst>
                                          <p:attrName>r</p:attrName>
                                        </p:attrNameLst>
                                      </p:cBhvr>
                                    </p:animRot>
                                  </p:childTnLst>
                                </p:cTn>
                              </p:par>
                            </p:childTnLst>
                          </p:cTn>
                        </p:par>
                        <p:par>
                          <p:cTn id="154" fill="hold">
                            <p:stCondLst>
                              <p:cond delay="2500"/>
                            </p:stCondLst>
                            <p:childTnLst>
                              <p:par>
                                <p:cTn id="155" presetID="22" presetClass="entr" presetSubtype="8"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wipe(left)">
                                      <p:cBhvr>
                                        <p:cTn id="157" dur="500"/>
                                        <p:tgtEl>
                                          <p:spTgt spid="52"/>
                                        </p:tgtEl>
                                      </p:cBhvr>
                                    </p:animEffect>
                                  </p:childTnLst>
                                </p:cTn>
                              </p:par>
                            </p:childTnLst>
                          </p:cTn>
                        </p:par>
                        <p:par>
                          <p:cTn id="158" fill="hold">
                            <p:stCondLst>
                              <p:cond delay="3000"/>
                            </p:stCondLst>
                            <p:childTnLst>
                              <p:par>
                                <p:cTn id="159" presetID="10" presetClass="entr" presetSubtype="0" fill="hold" nodeType="after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500"/>
                                        <p:tgtEl>
                                          <p:spTgt spid="60"/>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fade">
                                      <p:cBhvr>
                                        <p:cTn id="167" dur="500"/>
                                        <p:tgtEl>
                                          <p:spTgt spid="61"/>
                                        </p:tgtEl>
                                      </p:cBhvr>
                                    </p:animEffect>
                                  </p:childTnLst>
                                </p:cTn>
                              </p:par>
                            </p:childTnLst>
                          </p:cTn>
                        </p:par>
                        <p:par>
                          <p:cTn id="168" fill="hold">
                            <p:stCondLst>
                              <p:cond delay="3500"/>
                            </p:stCondLst>
                            <p:childTnLst>
                              <p:par>
                                <p:cTn id="169" presetID="22" presetClass="entr" presetSubtype="8" fill="hold" nodeType="afterEffect">
                                  <p:stCondLst>
                                    <p:cond delay="0"/>
                                  </p:stCondLst>
                                  <p:childTnLst>
                                    <p:set>
                                      <p:cBhvr>
                                        <p:cTn id="170" dur="1" fill="hold">
                                          <p:stCondLst>
                                            <p:cond delay="0"/>
                                          </p:stCondLst>
                                        </p:cTn>
                                        <p:tgtEl>
                                          <p:spTgt spid="55"/>
                                        </p:tgtEl>
                                        <p:attrNameLst>
                                          <p:attrName>style.visibility</p:attrName>
                                        </p:attrNameLst>
                                      </p:cBhvr>
                                      <p:to>
                                        <p:strVal val="visible"/>
                                      </p:to>
                                    </p:set>
                                    <p:animEffect transition="in" filter="wipe(left)">
                                      <p:cBhvr>
                                        <p:cTn id="171" dur="500"/>
                                        <p:tgtEl>
                                          <p:spTgt spid="55"/>
                                        </p:tgtEl>
                                      </p:cBhvr>
                                    </p:animEffect>
                                  </p:childTnLst>
                                </p:cTn>
                              </p:par>
                            </p:childTnLst>
                          </p:cTn>
                        </p:par>
                        <p:par>
                          <p:cTn id="172" fill="hold">
                            <p:stCondLst>
                              <p:cond delay="4000"/>
                            </p:stCondLst>
                            <p:childTnLst>
                              <p:par>
                                <p:cTn id="173" presetID="10" presetClass="entr" presetSubtype="0" fill="hold" nodeType="afterEffect">
                                  <p:stCondLst>
                                    <p:cond delay="0"/>
                                  </p:stCondLst>
                                  <p:childTnLst>
                                    <p:set>
                                      <p:cBhvr>
                                        <p:cTn id="174" dur="1" fill="hold">
                                          <p:stCondLst>
                                            <p:cond delay="0"/>
                                          </p:stCondLst>
                                        </p:cTn>
                                        <p:tgtEl>
                                          <p:spTgt spid="62"/>
                                        </p:tgtEl>
                                        <p:attrNameLst>
                                          <p:attrName>style.visibility</p:attrName>
                                        </p:attrNameLst>
                                      </p:cBhvr>
                                      <p:to>
                                        <p:strVal val="visible"/>
                                      </p:to>
                                    </p:set>
                                    <p:animEffect transition="in" filter="fade">
                                      <p:cBhvr>
                                        <p:cTn id="175" dur="500"/>
                                        <p:tgtEl>
                                          <p:spTgt spid="6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6"/>
                                        </p:tgtEl>
                                        <p:attrNameLst>
                                          <p:attrName>style.visibility</p:attrName>
                                        </p:attrNameLst>
                                      </p:cBhvr>
                                      <p:to>
                                        <p:strVal val="visible"/>
                                      </p:to>
                                    </p:set>
                                    <p:animEffect transition="in" filter="fade">
                                      <p:cBhvr>
                                        <p:cTn id="178" dur="500"/>
                                        <p:tgtEl>
                                          <p:spTgt spid="6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7"/>
                                        </p:tgtEl>
                                        <p:attrNameLst>
                                          <p:attrName>style.visibility</p:attrName>
                                        </p:attrNameLst>
                                      </p:cBhvr>
                                      <p:to>
                                        <p:strVal val="visible"/>
                                      </p:to>
                                    </p:set>
                                    <p:animEffect transition="in" filter="fade">
                                      <p:cBhvr>
                                        <p:cTn id="181" dur="500"/>
                                        <p:tgtEl>
                                          <p:spTgt spid="67"/>
                                        </p:tgtEl>
                                      </p:cBhvr>
                                    </p:animEffect>
                                  </p:childTnLst>
                                </p:cTn>
                              </p:par>
                            </p:childTnLst>
                          </p:cTn>
                        </p:par>
                        <p:par>
                          <p:cTn id="182" fill="hold">
                            <p:stCondLst>
                              <p:cond delay="4500"/>
                            </p:stCondLst>
                            <p:childTnLst>
                              <p:par>
                                <p:cTn id="183" presetID="10" presetClass="entr" presetSubtype="0" fill="hold" nodeType="afterEffect">
                                  <p:stCondLst>
                                    <p:cond delay="0"/>
                                  </p:stCondLst>
                                  <p:childTnLst>
                                    <p:set>
                                      <p:cBhvr>
                                        <p:cTn id="184" dur="1" fill="hold">
                                          <p:stCondLst>
                                            <p:cond delay="0"/>
                                          </p:stCondLst>
                                        </p:cTn>
                                        <p:tgtEl>
                                          <p:spTgt spid="68"/>
                                        </p:tgtEl>
                                        <p:attrNameLst>
                                          <p:attrName>style.visibility</p:attrName>
                                        </p:attrNameLst>
                                      </p:cBhvr>
                                      <p:to>
                                        <p:strVal val="visible"/>
                                      </p:to>
                                    </p:set>
                                    <p:animEffect transition="in" filter="fade">
                                      <p:cBhvr>
                                        <p:cTn id="185" dur="500"/>
                                        <p:tgtEl>
                                          <p:spTgt spid="68"/>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fade">
                                      <p:cBhvr>
                                        <p:cTn id="188" dur="500"/>
                                        <p:tgtEl>
                                          <p:spTgt spid="69"/>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0"/>
                                        </p:tgtEl>
                                        <p:attrNameLst>
                                          <p:attrName>style.visibility</p:attrName>
                                        </p:attrNameLst>
                                      </p:cBhvr>
                                      <p:to>
                                        <p:strVal val="visible"/>
                                      </p:to>
                                    </p:set>
                                    <p:animEffect transition="in" filter="fade">
                                      <p:cBhvr>
                                        <p:cTn id="191" dur="500"/>
                                        <p:tgtEl>
                                          <p:spTgt spid="70"/>
                                        </p:tgtEl>
                                      </p:cBhvr>
                                    </p:animEffect>
                                  </p:childTnLst>
                                </p:cTn>
                              </p:par>
                            </p:childTnLst>
                          </p:cTn>
                        </p:par>
                        <p:par>
                          <p:cTn id="192" fill="hold">
                            <p:stCondLst>
                              <p:cond delay="5000"/>
                            </p:stCondLst>
                            <p:childTnLst>
                              <p:par>
                                <p:cTn id="193" presetID="22" presetClass="entr" presetSubtype="8" fill="hold" nodeType="after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wipe(left)">
                                      <p:cBhvr>
                                        <p:cTn id="195" dur="500"/>
                                        <p:tgtEl>
                                          <p:spTgt spid="54"/>
                                        </p:tgtEl>
                                      </p:cBhvr>
                                    </p:animEffect>
                                  </p:childTnLst>
                                </p:cTn>
                              </p:par>
                            </p:childTnLst>
                          </p:cTn>
                        </p:par>
                        <p:par>
                          <p:cTn id="196" fill="hold">
                            <p:stCondLst>
                              <p:cond delay="5500"/>
                            </p:stCondLst>
                            <p:childTnLst>
                              <p:par>
                                <p:cTn id="197" presetID="10" presetClass="entr" presetSubtype="0" fill="hold" nodeType="afterEffect">
                                  <p:stCondLst>
                                    <p:cond delay="0"/>
                                  </p:stCondLst>
                                  <p:childTnLst>
                                    <p:set>
                                      <p:cBhvr>
                                        <p:cTn id="198" dur="1" fill="hold">
                                          <p:stCondLst>
                                            <p:cond delay="0"/>
                                          </p:stCondLst>
                                        </p:cTn>
                                        <p:tgtEl>
                                          <p:spTgt spid="71"/>
                                        </p:tgtEl>
                                        <p:attrNameLst>
                                          <p:attrName>style.visibility</p:attrName>
                                        </p:attrNameLst>
                                      </p:cBhvr>
                                      <p:to>
                                        <p:strVal val="visible"/>
                                      </p:to>
                                    </p:set>
                                    <p:animEffect transition="in" filter="fade">
                                      <p:cBhvr>
                                        <p:cTn id="199" dur="500"/>
                                        <p:tgtEl>
                                          <p:spTgt spid="7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8"/>
                                        </p:tgtEl>
                                        <p:attrNameLst>
                                          <p:attrName>style.visibility</p:attrName>
                                        </p:attrNameLst>
                                      </p:cBhvr>
                                      <p:to>
                                        <p:strVal val="visible"/>
                                      </p:to>
                                    </p:set>
                                    <p:animEffect transition="in" filter="fade">
                                      <p:cBhvr>
                                        <p:cTn id="202" dur="500"/>
                                        <p:tgtEl>
                                          <p:spTgt spid="7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9"/>
                                        </p:tgtEl>
                                        <p:attrNameLst>
                                          <p:attrName>style.visibility</p:attrName>
                                        </p:attrNameLst>
                                      </p:cBhvr>
                                      <p:to>
                                        <p:strVal val="visible"/>
                                      </p:to>
                                    </p:set>
                                    <p:animEffect transition="in" filter="fade">
                                      <p:cBhvr>
                                        <p:cTn id="205" dur="500"/>
                                        <p:tgtEl>
                                          <p:spTgt spid="79"/>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left)">
                                      <p:cBhvr>
                                        <p:cTn id="209" dur="500"/>
                                        <p:tgtEl>
                                          <p:spTgt spid="53"/>
                                        </p:tgtEl>
                                      </p:cBhvr>
                                    </p:animEffect>
                                  </p:childTnLst>
                                </p:cTn>
                              </p:par>
                            </p:childTnLst>
                          </p:cTn>
                        </p:par>
                        <p:par>
                          <p:cTn id="210" fill="hold">
                            <p:stCondLst>
                              <p:cond delay="6500"/>
                            </p:stCondLst>
                            <p:childTnLst>
                              <p:par>
                                <p:cTn id="211" presetID="53" presetClass="entr" presetSubtype="16" fill="hold" nodeType="afterEffect">
                                  <p:stCondLst>
                                    <p:cond delay="0"/>
                                  </p:stCondLst>
                                  <p:childTnLst>
                                    <p:set>
                                      <p:cBhvr>
                                        <p:cTn id="212" dur="1" fill="hold">
                                          <p:stCondLst>
                                            <p:cond delay="0"/>
                                          </p:stCondLst>
                                        </p:cTn>
                                        <p:tgtEl>
                                          <p:spTgt spid="80"/>
                                        </p:tgtEl>
                                        <p:attrNameLst>
                                          <p:attrName>style.visibility</p:attrName>
                                        </p:attrNameLst>
                                      </p:cBhvr>
                                      <p:to>
                                        <p:strVal val="visible"/>
                                      </p:to>
                                    </p:set>
                                    <p:anim calcmode="lin" valueType="num">
                                      <p:cBhvr>
                                        <p:cTn id="213" dur="500" fill="hold"/>
                                        <p:tgtEl>
                                          <p:spTgt spid="80"/>
                                        </p:tgtEl>
                                        <p:attrNameLst>
                                          <p:attrName>ppt_w</p:attrName>
                                        </p:attrNameLst>
                                      </p:cBhvr>
                                      <p:tavLst>
                                        <p:tav tm="0">
                                          <p:val>
                                            <p:fltVal val="0"/>
                                          </p:val>
                                        </p:tav>
                                        <p:tav tm="100000">
                                          <p:val>
                                            <p:strVal val="#ppt_w"/>
                                          </p:val>
                                        </p:tav>
                                      </p:tavLst>
                                    </p:anim>
                                    <p:anim calcmode="lin" valueType="num">
                                      <p:cBhvr>
                                        <p:cTn id="214" dur="500" fill="hold"/>
                                        <p:tgtEl>
                                          <p:spTgt spid="80"/>
                                        </p:tgtEl>
                                        <p:attrNameLst>
                                          <p:attrName>ppt_h</p:attrName>
                                        </p:attrNameLst>
                                      </p:cBhvr>
                                      <p:tavLst>
                                        <p:tav tm="0">
                                          <p:val>
                                            <p:fltVal val="0"/>
                                          </p:val>
                                        </p:tav>
                                        <p:tav tm="100000">
                                          <p:val>
                                            <p:strVal val="#ppt_h"/>
                                          </p:val>
                                        </p:tav>
                                      </p:tavLst>
                                    </p:anim>
                                    <p:animEffect transition="in" filter="fade">
                                      <p:cBhvr>
                                        <p:cTn id="215" dur="500"/>
                                        <p:tgtEl>
                                          <p:spTgt spid="80"/>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85"/>
                                        </p:tgtEl>
                                        <p:attrNameLst>
                                          <p:attrName>style.visibility</p:attrName>
                                        </p:attrNameLst>
                                      </p:cBhvr>
                                      <p:to>
                                        <p:strVal val="visible"/>
                                      </p:to>
                                    </p:set>
                                    <p:animEffect transition="in" filter="fade">
                                      <p:cBhvr>
                                        <p:cTn id="218" dur="500"/>
                                        <p:tgtEl>
                                          <p:spTgt spid="85"/>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86"/>
                                        </p:tgtEl>
                                        <p:attrNameLst>
                                          <p:attrName>style.visibility</p:attrName>
                                        </p:attrNameLst>
                                      </p:cBhvr>
                                      <p:to>
                                        <p:strVal val="visible"/>
                                      </p:to>
                                    </p:set>
                                    <p:animEffect transition="in" filter="fade">
                                      <p:cBhvr>
                                        <p:cTn id="22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23" grpId="0" animBg="1"/>
      <p:bldP spid="23" grpId="1" animBg="1"/>
      <p:bldP spid="24" grpId="0" animBg="1"/>
      <p:bldP spid="24" grpId="1" animBg="1"/>
      <p:bldP spid="25" grpId="0" animBg="1"/>
      <p:bldP spid="25"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60" grpId="0"/>
      <p:bldP spid="61" grpId="0"/>
      <p:bldP spid="66" grpId="0"/>
      <p:bldP spid="67" grpId="0"/>
      <p:bldP spid="69" grpId="0"/>
      <p:bldP spid="70" grpId="0"/>
      <p:bldP spid="78" grpId="0"/>
      <p:bldP spid="79" grpId="0"/>
      <p:bldP spid="85" grpId="0"/>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3" descr="E:\陈建\网上作图\PP制作\素材\未标题-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chemeClr val="bg1"/>
                </a:solidFill>
                <a:latin typeface="方正兰亭黑简体" pitchFamily="2" charset="-122"/>
                <a:ea typeface="方正兰亭黑简体" pitchFamily="2" charset="-122"/>
              </a:rPr>
              <a:t>系统总体设计</a:t>
            </a:r>
          </a:p>
        </p:txBody>
      </p:sp>
      <p:sp>
        <p:nvSpPr>
          <p:cNvPr id="115" name="剪去同侧角的矩形 114"/>
          <p:cNvSpPr/>
          <p:nvPr/>
        </p:nvSpPr>
        <p:spPr>
          <a:xfrm rot="10800000">
            <a:off x="173038" y="204775"/>
            <a:ext cx="1211262" cy="276250"/>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TextBox 115"/>
          <p:cNvSpPr txBox="1"/>
          <p:nvPr/>
        </p:nvSpPr>
        <p:spPr>
          <a:xfrm>
            <a:off x="260588" y="173249"/>
            <a:ext cx="1056700" cy="307777"/>
          </a:xfrm>
          <a:prstGeom prst="rect">
            <a:avLst/>
          </a:prstGeom>
          <a:noFill/>
        </p:spPr>
        <p:txBody>
          <a:bodyPr wrap="none" rtlCol="0">
            <a:spAutoFit/>
          </a:bodyPr>
          <a:lstStyle/>
          <a:p>
            <a:r>
              <a:rPr lang="zh-CN" altLang="en-US" sz="1400" spc="300" dirty="0">
                <a:solidFill>
                  <a:srgbClr val="2A303C"/>
                </a:solidFill>
                <a:latin typeface="方正兰亭黑简体" pitchFamily="2" charset="-122"/>
                <a:ea typeface="方正兰亭黑简体" pitchFamily="2" charset="-122"/>
              </a:rPr>
              <a:t>项目答辩</a:t>
            </a:r>
          </a:p>
        </p:txBody>
      </p:sp>
      <p:cxnSp>
        <p:nvCxnSpPr>
          <p:cNvPr id="117" name="直接连接符 116"/>
          <p:cNvCxnSpPr/>
          <p:nvPr/>
        </p:nvCxnSpPr>
        <p:spPr>
          <a:xfrm flipV="1">
            <a:off x="177800" y="481025"/>
            <a:ext cx="871468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Freeform 54"/>
          <p:cNvSpPr>
            <a:spLocks/>
          </p:cNvSpPr>
          <p:nvPr/>
        </p:nvSpPr>
        <p:spPr bwMode="auto">
          <a:xfrm>
            <a:off x="2171700" y="1338759"/>
            <a:ext cx="1045369" cy="1053703"/>
          </a:xfrm>
          <a:custGeom>
            <a:avLst/>
            <a:gdLst>
              <a:gd name="T0" fmla="*/ 0 w 163"/>
              <a:gd name="T1" fmla="*/ 0 h 164"/>
              <a:gd name="T2" fmla="*/ 384840 w 163"/>
              <a:gd name="T3" fmla="*/ 1404782 h 164"/>
              <a:gd name="T4" fmla="*/ 820993 w 163"/>
              <a:gd name="T5" fmla="*/ 608168 h 164"/>
              <a:gd name="T6" fmla="*/ 1393977 w 163"/>
              <a:gd name="T7" fmla="*/ 0 h 164"/>
              <a:gd name="T8" fmla="*/ 0 w 163"/>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64">
                <a:moveTo>
                  <a:pt x="0" y="0"/>
                </a:moveTo>
                <a:cubicBezTo>
                  <a:pt x="45" y="164"/>
                  <a:pt x="45" y="164"/>
                  <a:pt x="45" y="164"/>
                </a:cubicBezTo>
                <a:cubicBezTo>
                  <a:pt x="52" y="145"/>
                  <a:pt x="87" y="87"/>
                  <a:pt x="96" y="71"/>
                </a:cubicBezTo>
                <a:cubicBezTo>
                  <a:pt x="126" y="16"/>
                  <a:pt x="163" y="0"/>
                  <a:pt x="163" y="0"/>
                </a:cubicBezTo>
                <a:cubicBezTo>
                  <a:pt x="0" y="0"/>
                  <a:pt x="0" y="0"/>
                  <a:pt x="0" y="0"/>
                </a:cubicBezTo>
              </a:path>
            </a:pathLst>
          </a:custGeom>
          <a:solidFill>
            <a:schemeClr val="tx1">
              <a:lumMod val="75000"/>
              <a:lumOff val="25000"/>
            </a:schemeClr>
          </a:solidFill>
          <a:ln>
            <a:noFill/>
          </a:ln>
        </p:spPr>
        <p:txBody>
          <a:bodyPr lIns="68580" tIns="34290" rIns="68580" bIns="34290"/>
          <a:lstStyle/>
          <a:p>
            <a:endParaRPr lang="zh-CN" altLang="en-US"/>
          </a:p>
        </p:txBody>
      </p:sp>
      <p:sp>
        <p:nvSpPr>
          <p:cNvPr id="119" name="Freeform 83"/>
          <p:cNvSpPr/>
          <p:nvPr/>
        </p:nvSpPr>
        <p:spPr>
          <a:xfrm>
            <a:off x="1575198" y="1730474"/>
            <a:ext cx="2525315" cy="821531"/>
          </a:xfrm>
          <a:custGeom>
            <a:avLst/>
            <a:gdLst>
              <a:gd name="connsiteX0" fmla="*/ 627128 w 3918640"/>
              <a:gd name="connsiteY0" fmla="*/ 0 h 1274382"/>
              <a:gd name="connsiteX1" fmla="*/ 2311115 w 3918640"/>
              <a:gd name="connsiteY1" fmla="*/ 0 h 1274382"/>
              <a:gd name="connsiteX2" fmla="*/ 2343852 w 3918640"/>
              <a:gd name="connsiteY2" fmla="*/ 0 h 1274382"/>
              <a:gd name="connsiteX3" fmla="*/ 2510711 w 3918640"/>
              <a:gd name="connsiteY3" fmla="*/ 0 h 1274382"/>
              <a:gd name="connsiteX4" fmla="*/ 2689091 w 3918640"/>
              <a:gd name="connsiteY4" fmla="*/ 0 h 1274382"/>
              <a:gd name="connsiteX5" fmla="*/ 2839532 w 3918640"/>
              <a:gd name="connsiteY5" fmla="*/ 0 h 1274382"/>
              <a:gd name="connsiteX6" fmla="*/ 2955313 w 3918640"/>
              <a:gd name="connsiteY6" fmla="*/ 0 h 1274382"/>
              <a:gd name="connsiteX7" fmla="*/ 3029711 w 3918640"/>
              <a:gd name="connsiteY7" fmla="*/ 0 h 1274382"/>
              <a:gd name="connsiteX8" fmla="*/ 3056004 w 3918640"/>
              <a:gd name="connsiteY8" fmla="*/ 0 h 1274382"/>
              <a:gd name="connsiteX9" fmla="*/ 3918640 w 3918640"/>
              <a:gd name="connsiteY9" fmla="*/ 0 h 1274382"/>
              <a:gd name="connsiteX10" fmla="*/ 3918640 w 3918640"/>
              <a:gd name="connsiteY10" fmla="*/ 817544 h 1274382"/>
              <a:gd name="connsiteX11" fmla="*/ 2343852 w 3918640"/>
              <a:gd name="connsiteY11" fmla="*/ 817544 h 1274382"/>
              <a:gd name="connsiteX12" fmla="*/ 2343852 w 3918640"/>
              <a:gd name="connsiteY12" fmla="*/ 805669 h 1274382"/>
              <a:gd name="connsiteX13" fmla="*/ 2259651 w 3918640"/>
              <a:gd name="connsiteY13" fmla="*/ 975699 h 1274382"/>
              <a:gd name="connsiteX14" fmla="*/ 0 w 3918640"/>
              <a:gd name="connsiteY14" fmla="*/ 1274382 h 1274382"/>
              <a:gd name="connsiteX15" fmla="*/ 507675 w 3918640"/>
              <a:gd name="connsiteY15" fmla="*/ 59737 h 1274382"/>
              <a:gd name="connsiteX16" fmla="*/ 627128 w 3918640"/>
              <a:gd name="connsiteY16" fmla="*/ 0 h 127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18640" h="1274382">
                <a:moveTo>
                  <a:pt x="627128" y="0"/>
                </a:moveTo>
                <a:cubicBezTo>
                  <a:pt x="683121" y="0"/>
                  <a:pt x="1617903" y="0"/>
                  <a:pt x="2311115" y="0"/>
                </a:cubicBezTo>
                <a:lnTo>
                  <a:pt x="2343852" y="0"/>
                </a:lnTo>
                <a:lnTo>
                  <a:pt x="2510711" y="0"/>
                </a:lnTo>
                <a:lnTo>
                  <a:pt x="2689091" y="0"/>
                </a:lnTo>
                <a:lnTo>
                  <a:pt x="2839532" y="0"/>
                </a:lnTo>
                <a:lnTo>
                  <a:pt x="2955313" y="0"/>
                </a:lnTo>
                <a:lnTo>
                  <a:pt x="3029711" y="0"/>
                </a:lnTo>
                <a:lnTo>
                  <a:pt x="3056004" y="0"/>
                </a:lnTo>
                <a:lnTo>
                  <a:pt x="3918640" y="0"/>
                </a:lnTo>
                <a:lnTo>
                  <a:pt x="3918640" y="817544"/>
                </a:lnTo>
                <a:lnTo>
                  <a:pt x="2343852" y="817544"/>
                </a:lnTo>
                <a:lnTo>
                  <a:pt x="2343852" y="805669"/>
                </a:lnTo>
                <a:lnTo>
                  <a:pt x="2259651" y="975699"/>
                </a:lnTo>
                <a:cubicBezTo>
                  <a:pt x="2170061" y="1194733"/>
                  <a:pt x="89589" y="1025479"/>
                  <a:pt x="0" y="1274382"/>
                </a:cubicBezTo>
                <a:cubicBezTo>
                  <a:pt x="0" y="1274382"/>
                  <a:pt x="0" y="1274382"/>
                  <a:pt x="507675" y="59737"/>
                </a:cubicBezTo>
                <a:cubicBezTo>
                  <a:pt x="507675" y="59737"/>
                  <a:pt x="537538" y="0"/>
                  <a:pt x="627128" y="0"/>
                </a:cubicBezTo>
                <a:close/>
              </a:path>
            </a:pathLst>
          </a:custGeom>
          <a:solidFill>
            <a:srgbClr val="655E3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id-ID"/>
          </a:p>
        </p:txBody>
      </p:sp>
      <p:sp>
        <p:nvSpPr>
          <p:cNvPr id="120" name="Freeform 56"/>
          <p:cNvSpPr>
            <a:spLocks/>
          </p:cNvSpPr>
          <p:nvPr/>
        </p:nvSpPr>
        <p:spPr bwMode="auto">
          <a:xfrm>
            <a:off x="1258491" y="2257921"/>
            <a:ext cx="2569369" cy="815578"/>
          </a:xfrm>
          <a:custGeom>
            <a:avLst/>
            <a:gdLst>
              <a:gd name="T0" fmla="*/ 51 w 400"/>
              <a:gd name="T1" fmla="*/ 6 h 127"/>
              <a:gd name="T2" fmla="*/ 0 w 400"/>
              <a:gd name="T3" fmla="*/ 127 h 127"/>
              <a:gd name="T4" fmla="*/ 320 w 400"/>
              <a:gd name="T5" fmla="*/ 98 h 127"/>
              <a:gd name="T6" fmla="*/ 400 w 400"/>
              <a:gd name="T7" fmla="*/ 0 h 127"/>
              <a:gd name="T8" fmla="*/ 63 w 400"/>
              <a:gd name="T9" fmla="*/ 0 h 127"/>
              <a:gd name="T10" fmla="*/ 51 w 400"/>
              <a:gd name="T11" fmla="*/ 6 h 127"/>
            </a:gdLst>
            <a:ahLst/>
            <a:cxnLst>
              <a:cxn ang="0">
                <a:pos x="T0" y="T1"/>
              </a:cxn>
              <a:cxn ang="0">
                <a:pos x="T2" y="T3"/>
              </a:cxn>
              <a:cxn ang="0">
                <a:pos x="T4" y="T5"/>
              </a:cxn>
              <a:cxn ang="0">
                <a:pos x="T6" y="T7"/>
              </a:cxn>
              <a:cxn ang="0">
                <a:pos x="T8" y="T9"/>
              </a:cxn>
              <a:cxn ang="0">
                <a:pos x="T10" y="T11"/>
              </a:cxn>
            </a:cxnLst>
            <a:rect l="0" t="0" r="r" b="b"/>
            <a:pathLst>
              <a:path w="400" h="127">
                <a:moveTo>
                  <a:pt x="51" y="6"/>
                </a:moveTo>
                <a:cubicBezTo>
                  <a:pt x="0" y="127"/>
                  <a:pt x="0" y="127"/>
                  <a:pt x="0" y="127"/>
                </a:cubicBezTo>
                <a:cubicBezTo>
                  <a:pt x="9" y="102"/>
                  <a:pt x="311" y="119"/>
                  <a:pt x="320" y="98"/>
                </a:cubicBezTo>
                <a:cubicBezTo>
                  <a:pt x="347" y="35"/>
                  <a:pt x="400" y="0"/>
                  <a:pt x="400" y="0"/>
                </a:cubicBezTo>
                <a:cubicBezTo>
                  <a:pt x="400" y="0"/>
                  <a:pt x="72" y="0"/>
                  <a:pt x="63" y="0"/>
                </a:cubicBezTo>
                <a:cubicBezTo>
                  <a:pt x="53" y="0"/>
                  <a:pt x="51" y="6"/>
                  <a:pt x="51" y="6"/>
                </a:cubicBezTo>
                <a:close/>
              </a:path>
            </a:pathLst>
          </a:custGeom>
          <a:gradFill>
            <a:gsLst>
              <a:gs pos="0">
                <a:schemeClr val="bg1">
                  <a:lumMod val="50000"/>
                </a:schemeClr>
              </a:gs>
              <a:gs pos="100000">
                <a:schemeClr val="bg1">
                  <a:lumMod val="75000"/>
                </a:schemeClr>
              </a:gs>
            </a:gsLst>
            <a:lin ang="0" scaled="0"/>
          </a:gra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21" name="Freeform 85"/>
          <p:cNvSpPr>
            <a:spLocks/>
          </p:cNvSpPr>
          <p:nvPr/>
        </p:nvSpPr>
        <p:spPr bwMode="auto">
          <a:xfrm>
            <a:off x="951310" y="2803228"/>
            <a:ext cx="3570684" cy="829865"/>
          </a:xfrm>
          <a:custGeom>
            <a:avLst/>
            <a:gdLst>
              <a:gd name="connsiteX0" fmla="*/ 4015982 w 5541497"/>
              <a:gd name="connsiteY0" fmla="*/ 0 h 1287474"/>
              <a:gd name="connsiteX1" fmla="*/ 5541497 w 5541497"/>
              <a:gd name="connsiteY1" fmla="*/ 0 h 1287474"/>
              <a:gd name="connsiteX2" fmla="*/ 5541497 w 5541497"/>
              <a:gd name="connsiteY2" fmla="*/ 809583 h 1287474"/>
              <a:gd name="connsiteX3" fmla="*/ 4162274 w 5541497"/>
              <a:gd name="connsiteY3" fmla="*/ 809583 h 1287474"/>
              <a:gd name="connsiteX4" fmla="*/ 4074241 w 5541497"/>
              <a:gd name="connsiteY4" fmla="*/ 987809 h 1287474"/>
              <a:gd name="connsiteX5" fmla="*/ 0 w 5541497"/>
              <a:gd name="connsiteY5" fmla="*/ 1287474 h 1287474"/>
              <a:gd name="connsiteX6" fmla="*/ 508035 w 5541497"/>
              <a:gd name="connsiteY6" fmla="*/ 68834 h 1287474"/>
              <a:gd name="connsiteX7" fmla="*/ 627573 w 5541497"/>
              <a:gd name="connsiteY7" fmla="*/ 8901 h 1287474"/>
              <a:gd name="connsiteX8" fmla="*/ 3904986 w 5541497"/>
              <a:gd name="connsiteY8" fmla="*/ 8901 h 1287474"/>
              <a:gd name="connsiteX9" fmla="*/ 4015982 w 5541497"/>
              <a:gd name="connsiteY9" fmla="*/ 8901 h 128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1497" h="1287474">
                <a:moveTo>
                  <a:pt x="4015982" y="0"/>
                </a:moveTo>
                <a:lnTo>
                  <a:pt x="5541497" y="0"/>
                </a:lnTo>
                <a:lnTo>
                  <a:pt x="5541497" y="809583"/>
                </a:lnTo>
                <a:lnTo>
                  <a:pt x="4162274" y="809583"/>
                </a:lnTo>
                <a:lnTo>
                  <a:pt x="4074241" y="987809"/>
                </a:lnTo>
                <a:cubicBezTo>
                  <a:pt x="3984588" y="1207563"/>
                  <a:pt x="89653" y="1037753"/>
                  <a:pt x="0" y="1287474"/>
                </a:cubicBezTo>
                <a:cubicBezTo>
                  <a:pt x="0" y="1287474"/>
                  <a:pt x="0" y="1287474"/>
                  <a:pt x="508035" y="68834"/>
                </a:cubicBezTo>
                <a:cubicBezTo>
                  <a:pt x="508035" y="68834"/>
                  <a:pt x="527958" y="8901"/>
                  <a:pt x="627573" y="8901"/>
                </a:cubicBezTo>
                <a:cubicBezTo>
                  <a:pt x="689210" y="8901"/>
                  <a:pt x="2671853" y="8901"/>
                  <a:pt x="3904986" y="8901"/>
                </a:cubicBezTo>
                <a:lnTo>
                  <a:pt x="4015982" y="8901"/>
                </a:lnTo>
                <a:close/>
              </a:path>
            </a:pathLst>
          </a:custGeom>
          <a:gradFill>
            <a:gsLst>
              <a:gs pos="0">
                <a:schemeClr val="tx1">
                  <a:lumMod val="65000"/>
                  <a:lumOff val="35000"/>
                </a:schemeClr>
              </a:gs>
              <a:gs pos="100000">
                <a:schemeClr val="bg1">
                  <a:lumMod val="65000"/>
                </a:schemeClr>
              </a:gs>
            </a:gsLst>
            <a:lin ang="0" scaled="0"/>
          </a:gra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22" name="Freeform 58"/>
          <p:cNvSpPr>
            <a:spLocks/>
          </p:cNvSpPr>
          <p:nvPr/>
        </p:nvSpPr>
        <p:spPr bwMode="auto">
          <a:xfrm>
            <a:off x="764381" y="3324721"/>
            <a:ext cx="3563541" cy="589359"/>
          </a:xfrm>
          <a:custGeom>
            <a:avLst/>
            <a:gdLst>
              <a:gd name="T0" fmla="*/ 46 w 555"/>
              <a:gd name="T1" fmla="*/ 0 h 92"/>
              <a:gd name="T2" fmla="*/ 34 w 555"/>
              <a:gd name="T3" fmla="*/ 6 h 92"/>
              <a:gd name="T4" fmla="*/ 0 w 555"/>
              <a:gd name="T5" fmla="*/ 84 h 92"/>
              <a:gd name="T6" fmla="*/ 238 w 555"/>
              <a:gd name="T7" fmla="*/ 92 h 92"/>
              <a:gd name="T8" fmla="*/ 478 w 555"/>
              <a:gd name="T9" fmla="*/ 92 h 92"/>
              <a:gd name="T10" fmla="*/ 555 w 555"/>
              <a:gd name="T11" fmla="*/ 0 h 92"/>
              <a:gd name="T12" fmla="*/ 46 w 55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555" h="92">
                <a:moveTo>
                  <a:pt x="46" y="0"/>
                </a:moveTo>
                <a:cubicBezTo>
                  <a:pt x="36" y="0"/>
                  <a:pt x="34" y="6"/>
                  <a:pt x="34" y="6"/>
                </a:cubicBezTo>
                <a:cubicBezTo>
                  <a:pt x="0" y="84"/>
                  <a:pt x="0" y="84"/>
                  <a:pt x="0" y="84"/>
                </a:cubicBezTo>
                <a:cubicBezTo>
                  <a:pt x="4" y="72"/>
                  <a:pt x="151" y="84"/>
                  <a:pt x="238" y="92"/>
                </a:cubicBezTo>
                <a:cubicBezTo>
                  <a:pt x="478" y="92"/>
                  <a:pt x="478" y="92"/>
                  <a:pt x="478" y="92"/>
                </a:cubicBezTo>
                <a:cubicBezTo>
                  <a:pt x="505" y="33"/>
                  <a:pt x="555" y="0"/>
                  <a:pt x="555" y="0"/>
                </a:cubicBezTo>
                <a:cubicBezTo>
                  <a:pt x="555" y="0"/>
                  <a:pt x="55" y="0"/>
                  <a:pt x="46" y="0"/>
                </a:cubicBezTo>
                <a:close/>
              </a:path>
            </a:pathLst>
          </a:custGeom>
          <a:gradFill>
            <a:gsLst>
              <a:gs pos="0">
                <a:schemeClr val="tx1">
                  <a:lumMod val="75000"/>
                  <a:lumOff val="25000"/>
                </a:schemeClr>
              </a:gs>
              <a:gs pos="100000">
                <a:schemeClr val="tx1">
                  <a:lumMod val="50000"/>
                  <a:lumOff val="50000"/>
                </a:schemeClr>
              </a:gs>
            </a:gsLst>
            <a:lin ang="0" scaled="0"/>
          </a:gra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23" name="Freeform 60"/>
          <p:cNvSpPr>
            <a:spLocks/>
          </p:cNvSpPr>
          <p:nvPr/>
        </p:nvSpPr>
        <p:spPr bwMode="auto">
          <a:xfrm>
            <a:off x="2614612" y="2281734"/>
            <a:ext cx="1204913" cy="0"/>
          </a:xfrm>
          <a:custGeom>
            <a:avLst/>
            <a:gdLst>
              <a:gd name="T0" fmla="*/ 1597949 w 188"/>
              <a:gd name="T1" fmla="*/ 1606494 w 188"/>
              <a:gd name="T2" fmla="*/ 0 w 188"/>
              <a:gd name="T3" fmla="*/ 0 w 188"/>
              <a:gd name="T4" fmla="*/ 1597949 w 188"/>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88">
                <a:moveTo>
                  <a:pt x="187" y="0"/>
                </a:moveTo>
                <a:cubicBezTo>
                  <a:pt x="188" y="0"/>
                  <a:pt x="188" y="0"/>
                  <a:pt x="188" y="0"/>
                </a:cubicBezTo>
                <a:cubicBezTo>
                  <a:pt x="0" y="0"/>
                  <a:pt x="0" y="0"/>
                  <a:pt x="0" y="0"/>
                </a:cubicBezTo>
                <a:cubicBezTo>
                  <a:pt x="0" y="0"/>
                  <a:pt x="0" y="0"/>
                  <a:pt x="0" y="0"/>
                </a:cubicBezTo>
                <a:lnTo>
                  <a:pt x="187" y="0"/>
                </a:lnTo>
                <a:close/>
              </a:path>
            </a:pathLst>
          </a:custGeom>
          <a:solidFill>
            <a:srgbClr val="915C5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24" name="Freeform 62"/>
          <p:cNvSpPr>
            <a:spLocks/>
          </p:cNvSpPr>
          <p:nvPr/>
        </p:nvSpPr>
        <p:spPr bwMode="auto">
          <a:xfrm>
            <a:off x="3120629" y="3329484"/>
            <a:ext cx="1207294" cy="0"/>
          </a:xfrm>
          <a:custGeom>
            <a:avLst/>
            <a:gdLst>
              <a:gd name="T0" fmla="*/ 1601533 w 188"/>
              <a:gd name="T1" fmla="*/ 1610097 w 188"/>
              <a:gd name="T2" fmla="*/ 0 w 188"/>
              <a:gd name="T3" fmla="*/ 0 w 188"/>
              <a:gd name="T4" fmla="*/ 1601533 w 188"/>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88">
                <a:moveTo>
                  <a:pt x="187" y="0"/>
                </a:moveTo>
                <a:cubicBezTo>
                  <a:pt x="187" y="0"/>
                  <a:pt x="188" y="0"/>
                  <a:pt x="188" y="0"/>
                </a:cubicBezTo>
                <a:cubicBezTo>
                  <a:pt x="0" y="0"/>
                  <a:pt x="0" y="0"/>
                  <a:pt x="0" y="0"/>
                </a:cubicBezTo>
                <a:cubicBezTo>
                  <a:pt x="0" y="0"/>
                  <a:pt x="0" y="0"/>
                  <a:pt x="0" y="0"/>
                </a:cubicBezTo>
                <a:lnTo>
                  <a:pt x="187" y="0"/>
                </a:lnTo>
                <a:close/>
              </a:path>
            </a:pathLst>
          </a:custGeom>
          <a:solidFill>
            <a:srgbClr val="915C5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25" name="Freeform 63"/>
          <p:cNvSpPr>
            <a:spLocks/>
          </p:cNvSpPr>
          <p:nvPr/>
        </p:nvSpPr>
        <p:spPr bwMode="auto">
          <a:xfrm>
            <a:off x="2171700" y="1338759"/>
            <a:ext cx="1045369" cy="0"/>
          </a:xfrm>
          <a:custGeom>
            <a:avLst/>
            <a:gdLst>
              <a:gd name="T0" fmla="*/ 1385425 w 163"/>
              <a:gd name="T1" fmla="*/ 1393977 w 163"/>
              <a:gd name="T2" fmla="*/ 0 w 163"/>
              <a:gd name="T3" fmla="*/ 0 w 163"/>
              <a:gd name="T4" fmla="*/ 1385425 w 163"/>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63">
                <a:moveTo>
                  <a:pt x="162" y="0"/>
                </a:moveTo>
                <a:cubicBezTo>
                  <a:pt x="163" y="0"/>
                  <a:pt x="163" y="0"/>
                  <a:pt x="163" y="0"/>
                </a:cubicBezTo>
                <a:cubicBezTo>
                  <a:pt x="0" y="0"/>
                  <a:pt x="0" y="0"/>
                  <a:pt x="0" y="0"/>
                </a:cubicBezTo>
                <a:cubicBezTo>
                  <a:pt x="0" y="0"/>
                  <a:pt x="0" y="0"/>
                  <a:pt x="0" y="0"/>
                </a:cubicBezTo>
                <a:lnTo>
                  <a:pt x="162" y="0"/>
                </a:lnTo>
                <a:close/>
              </a:path>
            </a:pathLst>
          </a:custGeom>
          <a:solidFill>
            <a:srgbClr val="915C5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26" name="Freeform 61"/>
          <p:cNvSpPr>
            <a:spLocks/>
          </p:cNvSpPr>
          <p:nvPr/>
        </p:nvSpPr>
        <p:spPr bwMode="auto">
          <a:xfrm>
            <a:off x="2863454" y="2804417"/>
            <a:ext cx="1615678" cy="4763"/>
          </a:xfrm>
          <a:custGeom>
            <a:avLst/>
            <a:gdLst>
              <a:gd name="T0" fmla="*/ 2143387 w 188"/>
              <a:gd name="T1" fmla="*/ 7204 h 1"/>
              <a:gd name="T2" fmla="*/ 2154849 w 188"/>
              <a:gd name="T3" fmla="*/ 0 h 1"/>
              <a:gd name="T4" fmla="*/ 0 w 188"/>
              <a:gd name="T5" fmla="*/ 0 h 1"/>
              <a:gd name="T6" fmla="*/ 0 w 188"/>
              <a:gd name="T7" fmla="*/ 7204 h 1"/>
              <a:gd name="T8" fmla="*/ 2143387 w 188"/>
              <a:gd name="T9" fmla="*/ 7204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
                <a:moveTo>
                  <a:pt x="187" y="1"/>
                </a:moveTo>
                <a:cubicBezTo>
                  <a:pt x="188" y="0"/>
                  <a:pt x="188" y="0"/>
                  <a:pt x="188" y="0"/>
                </a:cubicBezTo>
                <a:cubicBezTo>
                  <a:pt x="0" y="0"/>
                  <a:pt x="0" y="0"/>
                  <a:pt x="0" y="0"/>
                </a:cubicBezTo>
                <a:cubicBezTo>
                  <a:pt x="0" y="1"/>
                  <a:pt x="0" y="1"/>
                  <a:pt x="0" y="1"/>
                </a:cubicBezTo>
                <a:lnTo>
                  <a:pt x="187" y="1"/>
                </a:ln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27" name="Freeform 59"/>
          <p:cNvSpPr>
            <a:spLocks/>
          </p:cNvSpPr>
          <p:nvPr/>
        </p:nvSpPr>
        <p:spPr bwMode="auto">
          <a:xfrm>
            <a:off x="2350293" y="1731665"/>
            <a:ext cx="1862138" cy="8334"/>
          </a:xfrm>
          <a:custGeom>
            <a:avLst/>
            <a:gdLst>
              <a:gd name="T0" fmla="*/ 2483211 w 185"/>
              <a:gd name="T1" fmla="*/ 0 h 1"/>
              <a:gd name="T2" fmla="*/ 0 w 185"/>
              <a:gd name="T3" fmla="*/ 0 h 1"/>
              <a:gd name="T4" fmla="*/ 0 w 185"/>
              <a:gd name="T5" fmla="*/ 10805 h 1"/>
              <a:gd name="T6" fmla="*/ 2469788 w 185"/>
              <a:gd name="T7" fmla="*/ 10805 h 1"/>
              <a:gd name="T8" fmla="*/ 2483211 w 185"/>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1">
                <a:moveTo>
                  <a:pt x="185" y="0"/>
                </a:moveTo>
                <a:cubicBezTo>
                  <a:pt x="0" y="0"/>
                  <a:pt x="0" y="0"/>
                  <a:pt x="0" y="0"/>
                </a:cubicBezTo>
                <a:cubicBezTo>
                  <a:pt x="0" y="1"/>
                  <a:pt x="0" y="1"/>
                  <a:pt x="0" y="1"/>
                </a:cubicBezTo>
                <a:cubicBezTo>
                  <a:pt x="184" y="1"/>
                  <a:pt x="184" y="1"/>
                  <a:pt x="184" y="1"/>
                </a:cubicBezTo>
                <a:cubicBezTo>
                  <a:pt x="184" y="0"/>
                  <a:pt x="185" y="0"/>
                  <a:pt x="185" y="0"/>
                </a:cubicBezTo>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28" name="Oval 76"/>
          <p:cNvSpPr/>
          <p:nvPr/>
        </p:nvSpPr>
        <p:spPr>
          <a:xfrm>
            <a:off x="2775347" y="1207790"/>
            <a:ext cx="717947" cy="717947"/>
          </a:xfrm>
          <a:prstGeom prst="ellipse">
            <a:avLst/>
          </a:prstGeom>
          <a:solidFill>
            <a:schemeClr val="bg1"/>
          </a:solidFill>
          <a:ln w="920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sp>
        <p:nvSpPr>
          <p:cNvPr id="129" name="Oval 78"/>
          <p:cNvSpPr/>
          <p:nvPr/>
        </p:nvSpPr>
        <p:spPr>
          <a:xfrm>
            <a:off x="3881438" y="1651893"/>
            <a:ext cx="717947" cy="717947"/>
          </a:xfrm>
          <a:prstGeom prst="ellipse">
            <a:avLst/>
          </a:prstGeom>
          <a:solidFill>
            <a:schemeClr val="bg1"/>
          </a:solidFill>
          <a:ln w="92075">
            <a:solidFill>
              <a:srgbClr val="655E39"/>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sp>
        <p:nvSpPr>
          <p:cNvPr id="130" name="Oval 79"/>
          <p:cNvSpPr/>
          <p:nvPr/>
        </p:nvSpPr>
        <p:spPr>
          <a:xfrm>
            <a:off x="3250407" y="2173387"/>
            <a:ext cx="717947" cy="717947"/>
          </a:xfrm>
          <a:prstGeom prst="ellipse">
            <a:avLst/>
          </a:prstGeom>
          <a:solidFill>
            <a:schemeClr val="bg1"/>
          </a:solidFill>
          <a:ln w="920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sp>
        <p:nvSpPr>
          <p:cNvPr id="131" name="Oval 80"/>
          <p:cNvSpPr/>
          <p:nvPr/>
        </p:nvSpPr>
        <p:spPr>
          <a:xfrm>
            <a:off x="4312444" y="2703215"/>
            <a:ext cx="717947" cy="717947"/>
          </a:xfrm>
          <a:prstGeom prst="ellipse">
            <a:avLst/>
          </a:prstGeom>
          <a:solidFill>
            <a:schemeClr val="bg1"/>
          </a:solidFill>
          <a:ln w="920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sp>
        <p:nvSpPr>
          <p:cNvPr id="132" name="Oval 81"/>
          <p:cNvSpPr/>
          <p:nvPr/>
        </p:nvSpPr>
        <p:spPr>
          <a:xfrm>
            <a:off x="3740944" y="3273524"/>
            <a:ext cx="717947" cy="717947"/>
          </a:xfrm>
          <a:prstGeom prst="ellipse">
            <a:avLst/>
          </a:prstGeom>
          <a:solidFill>
            <a:schemeClr val="bg1"/>
          </a:solidFill>
          <a:ln w="920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sp>
        <p:nvSpPr>
          <p:cNvPr id="133" name="Freeform 64"/>
          <p:cNvSpPr>
            <a:spLocks/>
          </p:cNvSpPr>
          <p:nvPr/>
        </p:nvSpPr>
        <p:spPr bwMode="auto">
          <a:xfrm>
            <a:off x="1760935" y="1330424"/>
            <a:ext cx="1681163" cy="2867025"/>
          </a:xfrm>
          <a:custGeom>
            <a:avLst/>
            <a:gdLst>
              <a:gd name="T0" fmla="*/ 2240447 w 262"/>
              <a:gd name="T1" fmla="*/ 3470402 h 446"/>
              <a:gd name="T2" fmla="*/ 547285 w 262"/>
              <a:gd name="T3" fmla="*/ 0 h 446"/>
              <a:gd name="T4" fmla="*/ 222334 w 262"/>
              <a:gd name="T5" fmla="*/ 668374 h 446"/>
              <a:gd name="T6" fmla="*/ 1770124 w 262"/>
              <a:gd name="T7" fmla="*/ 3821727 h 446"/>
              <a:gd name="T8" fmla="*/ 2240447 w 262"/>
              <a:gd name="T9" fmla="*/ 3478971 h 446"/>
              <a:gd name="T10" fmla="*/ 2240447 w 262"/>
              <a:gd name="T11" fmla="*/ 3478971 h 446"/>
              <a:gd name="T12" fmla="*/ 2240447 w 262"/>
              <a:gd name="T13" fmla="*/ 3478971 h 446"/>
              <a:gd name="T14" fmla="*/ 2240447 w 262"/>
              <a:gd name="T15" fmla="*/ 3470402 h 4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2" h="446">
                <a:moveTo>
                  <a:pt x="262" y="405"/>
                </a:moveTo>
                <a:cubicBezTo>
                  <a:pt x="64" y="0"/>
                  <a:pt x="64" y="0"/>
                  <a:pt x="64" y="0"/>
                </a:cubicBezTo>
                <a:cubicBezTo>
                  <a:pt x="26" y="78"/>
                  <a:pt x="26" y="78"/>
                  <a:pt x="26" y="78"/>
                </a:cubicBezTo>
                <a:cubicBezTo>
                  <a:pt x="17" y="96"/>
                  <a:pt x="0" y="151"/>
                  <a:pt x="207" y="446"/>
                </a:cubicBezTo>
                <a:cubicBezTo>
                  <a:pt x="240" y="434"/>
                  <a:pt x="261" y="419"/>
                  <a:pt x="262" y="406"/>
                </a:cubicBezTo>
                <a:cubicBezTo>
                  <a:pt x="262" y="406"/>
                  <a:pt x="262" y="406"/>
                  <a:pt x="262" y="406"/>
                </a:cubicBezTo>
                <a:cubicBezTo>
                  <a:pt x="262" y="406"/>
                  <a:pt x="262" y="406"/>
                  <a:pt x="262" y="406"/>
                </a:cubicBezTo>
                <a:cubicBezTo>
                  <a:pt x="262" y="406"/>
                  <a:pt x="262" y="406"/>
                  <a:pt x="262" y="405"/>
                </a:cubicBezTo>
                <a:close/>
              </a:path>
            </a:pathLst>
          </a:custGeom>
          <a:solidFill>
            <a:schemeClr val="bg1">
              <a:lumMod val="50000"/>
            </a:schemeClr>
          </a:solidFill>
          <a:ln>
            <a:noFill/>
          </a:ln>
        </p:spPr>
        <p:txBody>
          <a:bodyPr lIns="68580" tIns="34290" rIns="68580" bIns="34290"/>
          <a:lstStyle/>
          <a:p>
            <a:endParaRPr lang="zh-CN" altLang="en-US"/>
          </a:p>
        </p:txBody>
      </p:sp>
      <p:sp>
        <p:nvSpPr>
          <p:cNvPr id="134" name="Freeform 65"/>
          <p:cNvSpPr>
            <a:spLocks/>
          </p:cNvSpPr>
          <p:nvPr/>
        </p:nvSpPr>
        <p:spPr bwMode="auto">
          <a:xfrm>
            <a:off x="1420416" y="1768574"/>
            <a:ext cx="1666875" cy="2537222"/>
          </a:xfrm>
          <a:custGeom>
            <a:avLst/>
            <a:gdLst>
              <a:gd name="T0" fmla="*/ 256435 w 260"/>
              <a:gd name="T1" fmla="*/ 787772 h 395"/>
              <a:gd name="T2" fmla="*/ 1572802 w 260"/>
              <a:gd name="T3" fmla="*/ 3382282 h 395"/>
              <a:gd name="T4" fmla="*/ 2222438 w 260"/>
              <a:gd name="T5" fmla="*/ 3228153 h 395"/>
              <a:gd name="T6" fmla="*/ 641088 w 260"/>
              <a:gd name="T7" fmla="*/ 0 h 395"/>
              <a:gd name="T8" fmla="*/ 256435 w 260"/>
              <a:gd name="T9" fmla="*/ 787772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395">
                <a:moveTo>
                  <a:pt x="30" y="92"/>
                </a:moveTo>
                <a:cubicBezTo>
                  <a:pt x="0" y="151"/>
                  <a:pt x="111" y="294"/>
                  <a:pt x="184" y="395"/>
                </a:cubicBezTo>
                <a:cubicBezTo>
                  <a:pt x="213" y="391"/>
                  <a:pt x="239" y="384"/>
                  <a:pt x="260" y="377"/>
                </a:cubicBezTo>
                <a:cubicBezTo>
                  <a:pt x="108" y="98"/>
                  <a:pt x="65" y="20"/>
                  <a:pt x="75" y="0"/>
                </a:cubicBezTo>
                <a:lnTo>
                  <a:pt x="30" y="92"/>
                </a:lnTo>
                <a:close/>
              </a:path>
            </a:pathLst>
          </a:custGeom>
          <a:solidFill>
            <a:schemeClr val="bg2">
              <a:lumMod val="50000"/>
            </a:schemeClr>
          </a:solidFill>
          <a:ln>
            <a:noFill/>
          </a:ln>
        </p:spPr>
        <p:txBody>
          <a:bodyPr lIns="68580" tIns="34290" rIns="68580" bIns="34290"/>
          <a:lstStyle/>
          <a:p>
            <a:endParaRPr lang="zh-CN" altLang="en-US"/>
          </a:p>
        </p:txBody>
      </p:sp>
      <p:sp>
        <p:nvSpPr>
          <p:cNvPr id="135" name="Freeform 66"/>
          <p:cNvSpPr>
            <a:spLocks/>
          </p:cNvSpPr>
          <p:nvPr/>
        </p:nvSpPr>
        <p:spPr bwMode="auto">
          <a:xfrm>
            <a:off x="1258491" y="2313880"/>
            <a:ext cx="1343025" cy="2018110"/>
          </a:xfrm>
          <a:custGeom>
            <a:avLst/>
            <a:gdLst>
              <a:gd name="T0" fmla="*/ 0 w 209"/>
              <a:gd name="T1" fmla="*/ 103 h 314"/>
              <a:gd name="T2" fmla="*/ 126 w 209"/>
              <a:gd name="T3" fmla="*/ 314 h 314"/>
              <a:gd name="T4" fmla="*/ 137 w 209"/>
              <a:gd name="T5" fmla="*/ 314 h 314"/>
              <a:gd name="T6" fmla="*/ 209 w 209"/>
              <a:gd name="T7" fmla="*/ 309 h 314"/>
              <a:gd name="T8" fmla="*/ 51 w 209"/>
              <a:gd name="T9" fmla="*/ 0 h 314"/>
              <a:gd name="T10" fmla="*/ 0 w 209"/>
              <a:gd name="T11" fmla="*/ 103 h 314"/>
            </a:gdLst>
            <a:ahLst/>
            <a:cxnLst>
              <a:cxn ang="0">
                <a:pos x="T0" y="T1"/>
              </a:cxn>
              <a:cxn ang="0">
                <a:pos x="T2" y="T3"/>
              </a:cxn>
              <a:cxn ang="0">
                <a:pos x="T4" y="T5"/>
              </a:cxn>
              <a:cxn ang="0">
                <a:pos x="T6" y="T7"/>
              </a:cxn>
              <a:cxn ang="0">
                <a:pos x="T8" y="T9"/>
              </a:cxn>
              <a:cxn ang="0">
                <a:pos x="T10" y="T11"/>
              </a:cxn>
            </a:cxnLst>
            <a:rect l="0" t="0" r="r" b="b"/>
            <a:pathLst>
              <a:path w="209" h="314">
                <a:moveTo>
                  <a:pt x="0" y="103"/>
                </a:moveTo>
                <a:cubicBezTo>
                  <a:pt x="31" y="168"/>
                  <a:pt x="78" y="231"/>
                  <a:pt x="126" y="314"/>
                </a:cubicBezTo>
                <a:cubicBezTo>
                  <a:pt x="129" y="314"/>
                  <a:pt x="133" y="314"/>
                  <a:pt x="137" y="314"/>
                </a:cubicBezTo>
                <a:cubicBezTo>
                  <a:pt x="162" y="314"/>
                  <a:pt x="187" y="313"/>
                  <a:pt x="209" y="309"/>
                </a:cubicBezTo>
                <a:cubicBezTo>
                  <a:pt x="88" y="101"/>
                  <a:pt x="43" y="21"/>
                  <a:pt x="51" y="0"/>
                </a:cubicBezTo>
                <a:lnTo>
                  <a:pt x="0" y="103"/>
                </a:lnTo>
                <a:close/>
              </a:path>
            </a:pathLst>
          </a:custGeom>
          <a:solidFill>
            <a:schemeClr val="bg1">
              <a:lumMod val="7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36" name="Freeform 67"/>
          <p:cNvSpPr>
            <a:spLocks/>
          </p:cNvSpPr>
          <p:nvPr/>
        </p:nvSpPr>
        <p:spPr bwMode="auto">
          <a:xfrm>
            <a:off x="964406" y="2841327"/>
            <a:ext cx="1104900" cy="1490663"/>
          </a:xfrm>
          <a:custGeom>
            <a:avLst/>
            <a:gdLst>
              <a:gd name="T0" fmla="*/ 0 w 172"/>
              <a:gd name="T1" fmla="*/ 100 h 232"/>
              <a:gd name="T2" fmla="*/ 78 w 172"/>
              <a:gd name="T3" fmla="*/ 222 h 232"/>
              <a:gd name="T4" fmla="*/ 172 w 172"/>
              <a:gd name="T5" fmla="*/ 232 h 232"/>
              <a:gd name="T6" fmla="*/ 49 w 172"/>
              <a:gd name="T7" fmla="*/ 0 h 232"/>
              <a:gd name="T8" fmla="*/ 0 w 172"/>
              <a:gd name="T9" fmla="*/ 100 h 232"/>
            </a:gdLst>
            <a:ahLst/>
            <a:cxnLst>
              <a:cxn ang="0">
                <a:pos x="T0" y="T1"/>
              </a:cxn>
              <a:cxn ang="0">
                <a:pos x="T2" y="T3"/>
              </a:cxn>
              <a:cxn ang="0">
                <a:pos x="T4" y="T5"/>
              </a:cxn>
              <a:cxn ang="0">
                <a:pos x="T6" y="T7"/>
              </a:cxn>
              <a:cxn ang="0">
                <a:pos x="T8" y="T9"/>
              </a:cxn>
            </a:cxnLst>
            <a:rect l="0" t="0" r="r" b="b"/>
            <a:pathLst>
              <a:path w="172" h="232">
                <a:moveTo>
                  <a:pt x="0" y="100"/>
                </a:moveTo>
                <a:cubicBezTo>
                  <a:pt x="22" y="142"/>
                  <a:pt x="51" y="175"/>
                  <a:pt x="78" y="222"/>
                </a:cubicBezTo>
                <a:cubicBezTo>
                  <a:pt x="106" y="228"/>
                  <a:pt x="138" y="232"/>
                  <a:pt x="172" y="232"/>
                </a:cubicBezTo>
                <a:cubicBezTo>
                  <a:pt x="68" y="54"/>
                  <a:pt x="43" y="13"/>
                  <a:pt x="49" y="0"/>
                </a:cubicBezTo>
                <a:lnTo>
                  <a:pt x="0" y="100"/>
                </a:ln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37" name="Freeform 68"/>
          <p:cNvSpPr>
            <a:spLocks/>
          </p:cNvSpPr>
          <p:nvPr/>
        </p:nvSpPr>
        <p:spPr bwMode="auto">
          <a:xfrm>
            <a:off x="732235" y="3375917"/>
            <a:ext cx="738188" cy="891779"/>
          </a:xfrm>
          <a:custGeom>
            <a:avLst/>
            <a:gdLst>
              <a:gd name="T0" fmla="*/ 0 w 115"/>
              <a:gd name="T1" fmla="*/ 79 h 139"/>
              <a:gd name="T2" fmla="*/ 0 w 115"/>
              <a:gd name="T3" fmla="*/ 81 h 139"/>
              <a:gd name="T4" fmla="*/ 0 w 115"/>
              <a:gd name="T5" fmla="*/ 81 h 139"/>
              <a:gd name="T6" fmla="*/ 0 w 115"/>
              <a:gd name="T7" fmla="*/ 81 h 139"/>
              <a:gd name="T8" fmla="*/ 115 w 115"/>
              <a:gd name="T9" fmla="*/ 139 h 139"/>
              <a:gd name="T10" fmla="*/ 39 w 115"/>
              <a:gd name="T11" fmla="*/ 0 h 139"/>
              <a:gd name="T12" fmla="*/ 0 w 115"/>
              <a:gd name="T13" fmla="*/ 79 h 139"/>
            </a:gdLst>
            <a:ahLst/>
            <a:cxnLst>
              <a:cxn ang="0">
                <a:pos x="T0" y="T1"/>
              </a:cxn>
              <a:cxn ang="0">
                <a:pos x="T2" y="T3"/>
              </a:cxn>
              <a:cxn ang="0">
                <a:pos x="T4" y="T5"/>
              </a:cxn>
              <a:cxn ang="0">
                <a:pos x="T6" y="T7"/>
              </a:cxn>
              <a:cxn ang="0">
                <a:pos x="T8" y="T9"/>
              </a:cxn>
              <a:cxn ang="0">
                <a:pos x="T10" y="T11"/>
              </a:cxn>
              <a:cxn ang="0">
                <a:pos x="T12" y="T13"/>
              </a:cxn>
            </a:cxnLst>
            <a:rect l="0" t="0" r="r" b="b"/>
            <a:pathLst>
              <a:path w="115" h="139">
                <a:moveTo>
                  <a:pt x="0" y="79"/>
                </a:moveTo>
                <a:cubicBezTo>
                  <a:pt x="0" y="80"/>
                  <a:pt x="0" y="80"/>
                  <a:pt x="0" y="81"/>
                </a:cubicBezTo>
                <a:cubicBezTo>
                  <a:pt x="0" y="81"/>
                  <a:pt x="0" y="81"/>
                  <a:pt x="0" y="81"/>
                </a:cubicBezTo>
                <a:cubicBezTo>
                  <a:pt x="0" y="81"/>
                  <a:pt x="0" y="81"/>
                  <a:pt x="0" y="81"/>
                </a:cubicBezTo>
                <a:cubicBezTo>
                  <a:pt x="2" y="101"/>
                  <a:pt x="48" y="125"/>
                  <a:pt x="115" y="139"/>
                </a:cubicBezTo>
                <a:cubicBezTo>
                  <a:pt x="48" y="36"/>
                  <a:pt x="36" y="7"/>
                  <a:pt x="39" y="0"/>
                </a:cubicBezTo>
                <a:lnTo>
                  <a:pt x="0" y="79"/>
                </a:lnTo>
                <a:close/>
              </a:path>
            </a:pathLst>
          </a:custGeom>
          <a:solidFill>
            <a:schemeClr val="tx1">
              <a:lumMod val="50000"/>
              <a:lumOff val="50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sp>
        <p:nvSpPr>
          <p:cNvPr id="138" name="Freeform 69"/>
          <p:cNvSpPr>
            <a:spLocks/>
          </p:cNvSpPr>
          <p:nvPr/>
        </p:nvSpPr>
        <p:spPr bwMode="auto">
          <a:xfrm>
            <a:off x="1837135" y="1768574"/>
            <a:ext cx="1250156" cy="2422922"/>
          </a:xfrm>
          <a:custGeom>
            <a:avLst/>
            <a:gdLst>
              <a:gd name="T0" fmla="*/ 76972 w 195"/>
              <a:gd name="T1" fmla="*/ 17141 h 377"/>
              <a:gd name="T2" fmla="*/ 1659177 w 195"/>
              <a:gd name="T3" fmla="*/ 3230998 h 377"/>
              <a:gd name="T4" fmla="*/ 1667729 w 195"/>
              <a:gd name="T5" fmla="*/ 3230998 h 377"/>
              <a:gd name="T6" fmla="*/ 85525 w 195"/>
              <a:gd name="T7" fmla="*/ 0 h 377"/>
              <a:gd name="T8" fmla="*/ 76972 w 195"/>
              <a:gd name="T9" fmla="*/ 17141 h 3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377">
                <a:moveTo>
                  <a:pt x="9" y="2"/>
                </a:moveTo>
                <a:cubicBezTo>
                  <a:pt x="0" y="21"/>
                  <a:pt x="43" y="99"/>
                  <a:pt x="194" y="377"/>
                </a:cubicBezTo>
                <a:cubicBezTo>
                  <a:pt x="195" y="377"/>
                  <a:pt x="195" y="377"/>
                  <a:pt x="195" y="377"/>
                </a:cubicBezTo>
                <a:cubicBezTo>
                  <a:pt x="43" y="98"/>
                  <a:pt x="0" y="20"/>
                  <a:pt x="10" y="0"/>
                </a:cubicBezTo>
                <a:lnTo>
                  <a:pt x="9" y="2"/>
                </a:ln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39" name="Freeform 70"/>
          <p:cNvSpPr>
            <a:spLocks/>
          </p:cNvSpPr>
          <p:nvPr/>
        </p:nvSpPr>
        <p:spPr bwMode="auto">
          <a:xfrm>
            <a:off x="1534716" y="2313880"/>
            <a:ext cx="1066800" cy="1991916"/>
          </a:xfrm>
          <a:custGeom>
            <a:avLst/>
            <a:gdLst>
              <a:gd name="T0" fmla="*/ 59997 w 166"/>
              <a:gd name="T1" fmla="*/ 8563 h 310"/>
              <a:gd name="T2" fmla="*/ 1422793 w 166"/>
              <a:gd name="T3" fmla="*/ 2654676 h 310"/>
              <a:gd name="T4" fmla="*/ 1422793 w 166"/>
              <a:gd name="T5" fmla="*/ 2646113 h 310"/>
              <a:gd name="T6" fmla="*/ 68568 w 166"/>
              <a:gd name="T7" fmla="*/ 0 h 310"/>
              <a:gd name="T8" fmla="*/ 59997 w 166"/>
              <a:gd name="T9" fmla="*/ 8563 h 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310">
                <a:moveTo>
                  <a:pt x="7" y="1"/>
                </a:moveTo>
                <a:cubicBezTo>
                  <a:pt x="1" y="25"/>
                  <a:pt x="47" y="105"/>
                  <a:pt x="166" y="310"/>
                </a:cubicBezTo>
                <a:cubicBezTo>
                  <a:pt x="166" y="309"/>
                  <a:pt x="166" y="309"/>
                  <a:pt x="166" y="309"/>
                </a:cubicBezTo>
                <a:cubicBezTo>
                  <a:pt x="45" y="101"/>
                  <a:pt x="0" y="21"/>
                  <a:pt x="8" y="0"/>
                </a:cubicBezTo>
                <a:lnTo>
                  <a:pt x="7" y="1"/>
                </a:ln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0" name="Freeform 71"/>
          <p:cNvSpPr>
            <a:spLocks/>
          </p:cNvSpPr>
          <p:nvPr/>
        </p:nvSpPr>
        <p:spPr bwMode="auto">
          <a:xfrm>
            <a:off x="1239442" y="2841327"/>
            <a:ext cx="829865" cy="1490663"/>
          </a:xfrm>
          <a:custGeom>
            <a:avLst/>
            <a:gdLst>
              <a:gd name="T0" fmla="*/ 51433 w 129"/>
              <a:gd name="T1" fmla="*/ 8570 h 232"/>
              <a:gd name="T2" fmla="*/ 1097245 w 129"/>
              <a:gd name="T3" fmla="*/ 1988307 h 232"/>
              <a:gd name="T4" fmla="*/ 1105817 w 129"/>
              <a:gd name="T5" fmla="*/ 1988307 h 232"/>
              <a:gd name="T6" fmla="*/ 51433 w 129"/>
              <a:gd name="T7" fmla="*/ 0 h 232"/>
              <a:gd name="T8" fmla="*/ 51433 w 129"/>
              <a:gd name="T9" fmla="*/ 8570 h 2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32">
                <a:moveTo>
                  <a:pt x="6" y="1"/>
                </a:moveTo>
                <a:cubicBezTo>
                  <a:pt x="0" y="14"/>
                  <a:pt x="25" y="55"/>
                  <a:pt x="128" y="232"/>
                </a:cubicBezTo>
                <a:cubicBezTo>
                  <a:pt x="129" y="232"/>
                  <a:pt x="129" y="232"/>
                  <a:pt x="129" y="232"/>
                </a:cubicBezTo>
                <a:cubicBezTo>
                  <a:pt x="25" y="54"/>
                  <a:pt x="0" y="13"/>
                  <a:pt x="6" y="0"/>
                </a:cubicBezTo>
                <a:lnTo>
                  <a:pt x="6" y="1"/>
                </a:ln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1" name="Freeform 72"/>
          <p:cNvSpPr>
            <a:spLocks/>
          </p:cNvSpPr>
          <p:nvPr/>
        </p:nvSpPr>
        <p:spPr bwMode="auto">
          <a:xfrm>
            <a:off x="962025" y="3375917"/>
            <a:ext cx="504825" cy="891779"/>
          </a:xfrm>
          <a:custGeom>
            <a:avLst/>
            <a:gdLst>
              <a:gd name="T0" fmla="*/ 25579 w 79"/>
              <a:gd name="T1" fmla="*/ 8552 h 139"/>
              <a:gd name="T2" fmla="*/ 665050 w 79"/>
              <a:gd name="T3" fmla="*/ 1188662 h 139"/>
              <a:gd name="T4" fmla="*/ 673576 w 79"/>
              <a:gd name="T5" fmla="*/ 1188662 h 139"/>
              <a:gd name="T6" fmla="*/ 25579 w 79"/>
              <a:gd name="T7" fmla="*/ 0 h 139"/>
              <a:gd name="T8" fmla="*/ 25579 w 79"/>
              <a:gd name="T9" fmla="*/ 8552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39">
                <a:moveTo>
                  <a:pt x="3" y="1"/>
                </a:moveTo>
                <a:cubicBezTo>
                  <a:pt x="0" y="8"/>
                  <a:pt x="12" y="37"/>
                  <a:pt x="78" y="139"/>
                </a:cubicBezTo>
                <a:cubicBezTo>
                  <a:pt x="79" y="139"/>
                  <a:pt x="79" y="139"/>
                  <a:pt x="79" y="139"/>
                </a:cubicBezTo>
                <a:cubicBezTo>
                  <a:pt x="12" y="36"/>
                  <a:pt x="0" y="7"/>
                  <a:pt x="3" y="0"/>
                </a:cubicBezTo>
                <a:lnTo>
                  <a:pt x="3" y="1"/>
                </a:ln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2" name="TextBox 141"/>
          <p:cNvSpPr txBox="1"/>
          <p:nvPr/>
        </p:nvSpPr>
        <p:spPr>
          <a:xfrm rot="3600000">
            <a:off x="719058" y="3771005"/>
            <a:ext cx="702756"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基础管理</a:t>
            </a:r>
            <a:endParaRPr lang="id-ID" sz="1100" b="1" dirty="0">
              <a:solidFill>
                <a:schemeClr val="bg1"/>
              </a:solidFill>
            </a:endParaRPr>
          </a:p>
        </p:txBody>
      </p:sp>
      <p:sp>
        <p:nvSpPr>
          <p:cNvPr id="143" name="TextBox 142"/>
          <p:cNvSpPr txBox="1"/>
          <p:nvPr/>
        </p:nvSpPr>
        <p:spPr>
          <a:xfrm rot="3600000">
            <a:off x="971000" y="3535345"/>
            <a:ext cx="856645" cy="284693"/>
          </a:xfrm>
          <a:prstGeom prst="rect">
            <a:avLst/>
          </a:prstGeom>
          <a:noFill/>
        </p:spPr>
        <p:txBody>
          <a:bodyPr wrap="none" lIns="68580" tIns="34290" rIns="68580" bIns="34290">
            <a:spAutoFit/>
          </a:bodyPr>
          <a:lstStyle/>
          <a:p>
            <a:pPr>
              <a:defRPr/>
            </a:pPr>
            <a:r>
              <a:rPr lang="zh-CN" altLang="en-US" sz="1400" b="1" dirty="0">
                <a:solidFill>
                  <a:schemeClr val="bg1"/>
                </a:solidFill>
                <a:latin typeface="Raleway" panose="020B0003030101060003" pitchFamily="34" charset="0"/>
              </a:rPr>
              <a:t>客户管理</a:t>
            </a:r>
            <a:endParaRPr lang="id-ID" sz="1400" b="1" dirty="0">
              <a:solidFill>
                <a:schemeClr val="bg1">
                  <a:lumMod val="95000"/>
                </a:schemeClr>
              </a:solidFill>
            </a:endParaRPr>
          </a:p>
        </p:txBody>
      </p:sp>
      <p:sp>
        <p:nvSpPr>
          <p:cNvPr id="144" name="TextBox 143"/>
          <p:cNvSpPr txBox="1"/>
          <p:nvPr/>
        </p:nvSpPr>
        <p:spPr>
          <a:xfrm rot="3600000">
            <a:off x="1020313" y="3365242"/>
            <a:ext cx="1754326" cy="284693"/>
          </a:xfrm>
          <a:prstGeom prst="rect">
            <a:avLst/>
          </a:prstGeom>
          <a:noFill/>
        </p:spPr>
        <p:txBody>
          <a:bodyPr wrap="none" lIns="68580" tIns="34290" rIns="68580" bIns="34290">
            <a:spAutoFit/>
          </a:bodyPr>
          <a:lstStyle/>
          <a:p>
            <a:pPr>
              <a:defRPr/>
            </a:pPr>
            <a:r>
              <a:rPr lang="zh-CN" altLang="en-US" sz="1400" b="1" dirty="0">
                <a:solidFill>
                  <a:schemeClr val="bg1"/>
                </a:solidFill>
                <a:latin typeface="Raleway" panose="020B0003030101060003" pitchFamily="34" charset="0"/>
              </a:rPr>
              <a:t>采购管理、销售管理</a:t>
            </a:r>
            <a:endParaRPr lang="id-ID" sz="1400" b="1" dirty="0">
              <a:solidFill>
                <a:schemeClr val="bg1">
                  <a:lumMod val="95000"/>
                </a:schemeClr>
              </a:solidFill>
            </a:endParaRPr>
          </a:p>
        </p:txBody>
      </p:sp>
      <p:sp>
        <p:nvSpPr>
          <p:cNvPr id="145" name="TextBox 144"/>
          <p:cNvSpPr txBox="1"/>
          <p:nvPr/>
        </p:nvSpPr>
        <p:spPr>
          <a:xfrm rot="3696655">
            <a:off x="1400290" y="3098934"/>
            <a:ext cx="1754326" cy="284693"/>
          </a:xfrm>
          <a:prstGeom prst="rect">
            <a:avLst/>
          </a:prstGeom>
          <a:noFill/>
        </p:spPr>
        <p:txBody>
          <a:bodyPr wrap="none" lIns="68580" tIns="34290" rIns="68580" bIns="34290">
            <a:spAutoFit/>
          </a:bodyPr>
          <a:lstStyle/>
          <a:p>
            <a:pPr>
              <a:defRPr/>
            </a:pPr>
            <a:r>
              <a:rPr lang="zh-CN" altLang="en-US" sz="1400" b="1" dirty="0">
                <a:solidFill>
                  <a:schemeClr val="bg1">
                    <a:lumMod val="95000"/>
                  </a:schemeClr>
                </a:solidFill>
                <a:latin typeface="+mn-lt"/>
              </a:rPr>
              <a:t>仓库管理、生产管理</a:t>
            </a:r>
            <a:endParaRPr lang="id-ID" sz="1400" b="1" dirty="0">
              <a:solidFill>
                <a:schemeClr val="bg1">
                  <a:lumMod val="95000"/>
                </a:schemeClr>
              </a:solidFill>
              <a:latin typeface="+mn-lt"/>
            </a:endParaRPr>
          </a:p>
        </p:txBody>
      </p:sp>
      <p:sp>
        <p:nvSpPr>
          <p:cNvPr id="146" name="TextBox 145"/>
          <p:cNvSpPr txBox="1"/>
          <p:nvPr/>
        </p:nvSpPr>
        <p:spPr>
          <a:xfrm rot="3635205">
            <a:off x="2082170" y="2528678"/>
            <a:ext cx="965649" cy="315471"/>
          </a:xfrm>
          <a:prstGeom prst="rect">
            <a:avLst/>
          </a:prstGeom>
          <a:noFill/>
        </p:spPr>
        <p:txBody>
          <a:bodyPr wrap="none" lIns="68580" tIns="34290" rIns="68580" bIns="34290">
            <a:spAutoFit/>
          </a:bodyPr>
          <a:lstStyle/>
          <a:p>
            <a:pPr>
              <a:defRPr/>
            </a:pPr>
            <a:r>
              <a:rPr lang="zh-CN" altLang="en-US" sz="1600" b="1" dirty="0">
                <a:solidFill>
                  <a:schemeClr val="bg1">
                    <a:lumMod val="95000"/>
                  </a:schemeClr>
                </a:solidFill>
                <a:latin typeface="+mn-lt"/>
              </a:rPr>
              <a:t>财务管理</a:t>
            </a:r>
            <a:endParaRPr lang="id-ID" sz="900" b="1" dirty="0">
              <a:solidFill>
                <a:schemeClr val="bg1">
                  <a:lumMod val="95000"/>
                </a:schemeClr>
              </a:solidFill>
              <a:latin typeface="+mn-lt"/>
            </a:endParaRPr>
          </a:p>
        </p:txBody>
      </p:sp>
      <p:grpSp>
        <p:nvGrpSpPr>
          <p:cNvPr id="147" name="Group 12"/>
          <p:cNvGrpSpPr/>
          <p:nvPr/>
        </p:nvGrpSpPr>
        <p:grpSpPr>
          <a:xfrm>
            <a:off x="2955700" y="1381237"/>
            <a:ext cx="373856" cy="367903"/>
            <a:chOff x="6297613" y="1392238"/>
            <a:chExt cx="498475" cy="490537"/>
          </a:xfrm>
          <a:solidFill>
            <a:schemeClr val="bg1">
              <a:lumMod val="65000"/>
            </a:schemeClr>
          </a:solidFill>
        </p:grpSpPr>
        <p:sp>
          <p:nvSpPr>
            <p:cNvPr id="148" name="Freeform 9"/>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49" name="Freeform 10"/>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0" name="Freeform 11"/>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grpSp>
        <p:nvGrpSpPr>
          <p:cNvPr id="151" name="Group 20"/>
          <p:cNvGrpSpPr/>
          <p:nvPr/>
        </p:nvGrpSpPr>
        <p:grpSpPr>
          <a:xfrm>
            <a:off x="3454788" y="2369350"/>
            <a:ext cx="322660" cy="369094"/>
            <a:chOff x="8004175" y="1949450"/>
            <a:chExt cx="430213" cy="492125"/>
          </a:xfrm>
          <a:solidFill>
            <a:schemeClr val="bg1">
              <a:lumMod val="65000"/>
            </a:schemeClr>
          </a:solidFill>
        </p:grpSpPr>
        <p:sp>
          <p:nvSpPr>
            <p:cNvPr id="152" name="Freeform 15"/>
            <p:cNvSpPr>
              <a:spLocks noEditPoints="1"/>
            </p:cNvSpPr>
            <p:nvPr/>
          </p:nvSpPr>
          <p:spPr bwMode="auto">
            <a:xfrm>
              <a:off x="8004175" y="1949450"/>
              <a:ext cx="430213"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3" name="Freeform 16"/>
            <p:cNvSpPr>
              <a:spLocks noEditPoints="1"/>
            </p:cNvSpPr>
            <p:nvPr/>
          </p:nvSpPr>
          <p:spPr bwMode="auto">
            <a:xfrm>
              <a:off x="8096250" y="2149475"/>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4" name="Freeform 17"/>
            <p:cNvSpPr>
              <a:spLocks noEditPoints="1"/>
            </p:cNvSpPr>
            <p:nvPr/>
          </p:nvSpPr>
          <p:spPr bwMode="auto">
            <a:xfrm>
              <a:off x="8188325" y="2149475"/>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5" name="Freeform 18"/>
            <p:cNvSpPr>
              <a:spLocks noEditPoints="1"/>
            </p:cNvSpPr>
            <p:nvPr/>
          </p:nvSpPr>
          <p:spPr bwMode="auto">
            <a:xfrm>
              <a:off x="8280400" y="2149475"/>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grpSp>
        <p:nvGrpSpPr>
          <p:cNvPr id="156" name="Group 27"/>
          <p:cNvGrpSpPr/>
          <p:nvPr/>
        </p:nvGrpSpPr>
        <p:grpSpPr>
          <a:xfrm>
            <a:off x="4086149" y="1837630"/>
            <a:ext cx="346472" cy="367904"/>
            <a:chOff x="6881813" y="2154238"/>
            <a:chExt cx="461963" cy="490538"/>
          </a:xfrm>
          <a:solidFill>
            <a:schemeClr val="bg1">
              <a:lumMod val="65000"/>
            </a:schemeClr>
          </a:solidFill>
        </p:grpSpPr>
        <p:sp>
          <p:nvSpPr>
            <p:cNvPr id="157"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8"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59"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sp>
        <p:nvSpPr>
          <p:cNvPr id="160" name="Freeform 28"/>
          <p:cNvSpPr>
            <a:spLocks noEditPoints="1"/>
          </p:cNvSpPr>
          <p:nvPr/>
        </p:nvSpPr>
        <p:spPr bwMode="auto">
          <a:xfrm>
            <a:off x="4508898" y="2884190"/>
            <a:ext cx="369094" cy="369094"/>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id-ID">
              <a:latin typeface="+mn-lt"/>
            </a:endParaRPr>
          </a:p>
        </p:txBody>
      </p:sp>
      <p:grpSp>
        <p:nvGrpSpPr>
          <p:cNvPr id="161" name="Group 2064"/>
          <p:cNvGrpSpPr/>
          <p:nvPr/>
        </p:nvGrpSpPr>
        <p:grpSpPr>
          <a:xfrm>
            <a:off x="3914501" y="3492748"/>
            <a:ext cx="371475" cy="367904"/>
            <a:chOff x="7219950" y="3429000"/>
            <a:chExt cx="495300" cy="490538"/>
          </a:xfrm>
          <a:solidFill>
            <a:schemeClr val="bg1">
              <a:lumMod val="65000"/>
            </a:schemeClr>
          </a:solidFill>
        </p:grpSpPr>
        <p:sp>
          <p:nvSpPr>
            <p:cNvPr id="162"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63"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64"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65"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66"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167"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grpSp>
      <p:cxnSp>
        <p:nvCxnSpPr>
          <p:cNvPr id="168" name="Straight Connector 82"/>
          <p:cNvCxnSpPr/>
          <p:nvPr/>
        </p:nvCxnSpPr>
        <p:spPr>
          <a:xfrm>
            <a:off x="3639741" y="1504255"/>
            <a:ext cx="2727722"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69" name="Straight Connector 84"/>
          <p:cNvCxnSpPr/>
          <p:nvPr/>
        </p:nvCxnSpPr>
        <p:spPr>
          <a:xfrm>
            <a:off x="4714875" y="2022177"/>
            <a:ext cx="16525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70" name="Straight Connector 86"/>
          <p:cNvCxnSpPr/>
          <p:nvPr/>
        </p:nvCxnSpPr>
        <p:spPr>
          <a:xfrm>
            <a:off x="4131469" y="2546052"/>
            <a:ext cx="2235994"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71" name="Straight Connector 87"/>
          <p:cNvCxnSpPr/>
          <p:nvPr/>
        </p:nvCxnSpPr>
        <p:spPr>
          <a:xfrm>
            <a:off x="5172075" y="3062783"/>
            <a:ext cx="119538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90"/>
          <p:cNvCxnSpPr/>
          <p:nvPr/>
        </p:nvCxnSpPr>
        <p:spPr>
          <a:xfrm>
            <a:off x="4599385" y="3665240"/>
            <a:ext cx="176807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6534150" y="1312565"/>
            <a:ext cx="702756"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财务管理</a:t>
            </a:r>
            <a:endParaRPr lang="id-ID" altLang="zh-CN" sz="1100" b="1" dirty="0">
              <a:solidFill>
                <a:schemeClr val="bg1"/>
              </a:solidFill>
              <a:latin typeface="Raleway" panose="020B0003030101060003" pitchFamily="34" charset="0"/>
            </a:endParaRPr>
          </a:p>
        </p:txBody>
      </p:sp>
      <p:sp>
        <p:nvSpPr>
          <p:cNvPr id="174" name="TextBox 173"/>
          <p:cNvSpPr txBox="1"/>
          <p:nvPr/>
        </p:nvSpPr>
        <p:spPr>
          <a:xfrm>
            <a:off x="6534151" y="1473299"/>
            <a:ext cx="1688306" cy="315471"/>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系统核心模块，跟踪</a:t>
            </a:r>
            <a:r>
              <a:rPr lang="en-US" altLang="zh-CN" sz="800" b="1" dirty="0">
                <a:solidFill>
                  <a:schemeClr val="bg1"/>
                </a:solidFill>
                <a:latin typeface="Signika Negative"/>
              </a:rPr>
              <a:t>/</a:t>
            </a:r>
            <a:r>
              <a:rPr lang="zh-CN" altLang="en-US" sz="800" b="1" dirty="0">
                <a:solidFill>
                  <a:schemeClr val="bg1"/>
                </a:solidFill>
                <a:latin typeface="Signika Negative"/>
              </a:rPr>
              <a:t>审核财务相关数据。</a:t>
            </a:r>
            <a:endParaRPr lang="en-US" altLang="zh-CN" sz="800" b="1" dirty="0">
              <a:solidFill>
                <a:schemeClr val="bg1"/>
              </a:solidFill>
              <a:latin typeface="Signika Negative"/>
            </a:endParaRPr>
          </a:p>
        </p:txBody>
      </p:sp>
      <p:sp>
        <p:nvSpPr>
          <p:cNvPr id="175" name="TextBox 174"/>
          <p:cNvSpPr txBox="1"/>
          <p:nvPr/>
        </p:nvSpPr>
        <p:spPr>
          <a:xfrm>
            <a:off x="6534150" y="1822153"/>
            <a:ext cx="1125949"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仓库、生产管理</a:t>
            </a:r>
            <a:endParaRPr lang="id-ID" sz="1100" b="1" dirty="0">
              <a:solidFill>
                <a:schemeClr val="bg1"/>
              </a:solidFill>
              <a:latin typeface="Raleway" panose="020B0003030101060003" pitchFamily="34" charset="0"/>
            </a:endParaRPr>
          </a:p>
        </p:txBody>
      </p:sp>
      <p:sp>
        <p:nvSpPr>
          <p:cNvPr id="176" name="TextBox 175"/>
          <p:cNvSpPr txBox="1"/>
          <p:nvPr/>
        </p:nvSpPr>
        <p:spPr>
          <a:xfrm>
            <a:off x="6534151" y="1982886"/>
            <a:ext cx="1688306" cy="315471"/>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提供跟踪仓库库存，制订和跟进生产计划等。</a:t>
            </a:r>
            <a:endParaRPr lang="en-US" altLang="zh-CN" sz="800" b="1" dirty="0">
              <a:solidFill>
                <a:schemeClr val="bg1"/>
              </a:solidFill>
              <a:latin typeface="Signika Negative"/>
            </a:endParaRPr>
          </a:p>
        </p:txBody>
      </p:sp>
      <p:sp>
        <p:nvSpPr>
          <p:cNvPr id="177" name="TextBox 176"/>
          <p:cNvSpPr txBox="1"/>
          <p:nvPr/>
        </p:nvSpPr>
        <p:spPr>
          <a:xfrm>
            <a:off x="6534150" y="2351981"/>
            <a:ext cx="1125949"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采购、销售管理</a:t>
            </a:r>
            <a:endParaRPr lang="id-ID" sz="1100" b="1" dirty="0">
              <a:solidFill>
                <a:schemeClr val="bg1"/>
              </a:solidFill>
              <a:latin typeface="Raleway" panose="020B0003030101060003" pitchFamily="34" charset="0"/>
            </a:endParaRPr>
          </a:p>
        </p:txBody>
      </p:sp>
      <p:sp>
        <p:nvSpPr>
          <p:cNvPr id="178" name="TextBox 177"/>
          <p:cNvSpPr txBox="1"/>
          <p:nvPr/>
        </p:nvSpPr>
        <p:spPr>
          <a:xfrm>
            <a:off x="6534151" y="2512715"/>
            <a:ext cx="1688306" cy="315471"/>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提供追踪采购、销售等数据，提供审核等功能。</a:t>
            </a:r>
            <a:endParaRPr lang="en-US" altLang="zh-CN" sz="800" b="1" dirty="0">
              <a:solidFill>
                <a:schemeClr val="bg1"/>
              </a:solidFill>
              <a:latin typeface="Signika Negative"/>
            </a:endParaRPr>
          </a:p>
        </p:txBody>
      </p:sp>
      <p:sp>
        <p:nvSpPr>
          <p:cNvPr id="179" name="TextBox 178"/>
          <p:cNvSpPr txBox="1"/>
          <p:nvPr/>
        </p:nvSpPr>
        <p:spPr>
          <a:xfrm>
            <a:off x="6534150" y="2881809"/>
            <a:ext cx="702756"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客户管理</a:t>
            </a:r>
            <a:endParaRPr lang="id-ID" sz="1100" b="1" dirty="0">
              <a:solidFill>
                <a:schemeClr val="bg1"/>
              </a:solidFill>
              <a:latin typeface="Raleway" panose="020B0003030101060003" pitchFamily="34" charset="0"/>
            </a:endParaRPr>
          </a:p>
        </p:txBody>
      </p:sp>
      <p:sp>
        <p:nvSpPr>
          <p:cNvPr id="180" name="TextBox 179"/>
          <p:cNvSpPr txBox="1"/>
          <p:nvPr/>
        </p:nvSpPr>
        <p:spPr>
          <a:xfrm>
            <a:off x="6534151" y="3042543"/>
            <a:ext cx="1688306" cy="315471"/>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提供管理系统中的客户信息，为其他模块提供客户跟踪等功能。</a:t>
            </a:r>
            <a:endParaRPr lang="en-US" altLang="zh-CN" sz="800" b="1" dirty="0">
              <a:solidFill>
                <a:schemeClr val="bg1"/>
              </a:solidFill>
              <a:latin typeface="Signika Negative"/>
            </a:endParaRPr>
          </a:p>
        </p:txBody>
      </p:sp>
      <p:sp>
        <p:nvSpPr>
          <p:cNvPr id="181" name="TextBox 180"/>
          <p:cNvSpPr txBox="1"/>
          <p:nvPr/>
        </p:nvSpPr>
        <p:spPr>
          <a:xfrm>
            <a:off x="6534150" y="3456881"/>
            <a:ext cx="702756" cy="238527"/>
          </a:xfrm>
          <a:prstGeom prst="rect">
            <a:avLst/>
          </a:prstGeom>
          <a:noFill/>
        </p:spPr>
        <p:txBody>
          <a:bodyPr wrap="none" lIns="68580" tIns="34290" rIns="68580" bIns="34290">
            <a:spAutoFit/>
          </a:bodyPr>
          <a:lstStyle/>
          <a:p>
            <a:pPr>
              <a:defRPr/>
            </a:pPr>
            <a:r>
              <a:rPr lang="zh-CN" altLang="en-US" sz="1100" b="1" dirty="0">
                <a:solidFill>
                  <a:schemeClr val="bg1"/>
                </a:solidFill>
                <a:latin typeface="Raleway" panose="020B0003030101060003" pitchFamily="34" charset="0"/>
              </a:rPr>
              <a:t>基础管理</a:t>
            </a:r>
            <a:endParaRPr lang="id-ID" sz="1100" b="1" dirty="0">
              <a:solidFill>
                <a:schemeClr val="bg1"/>
              </a:solidFill>
              <a:latin typeface="Raleway" panose="020B0003030101060003" pitchFamily="34" charset="0"/>
            </a:endParaRPr>
          </a:p>
        </p:txBody>
      </p:sp>
      <p:sp>
        <p:nvSpPr>
          <p:cNvPr id="182" name="TextBox 181"/>
          <p:cNvSpPr txBox="1"/>
          <p:nvPr/>
        </p:nvSpPr>
        <p:spPr>
          <a:xfrm>
            <a:off x="6534151" y="3618805"/>
            <a:ext cx="1688306" cy="438582"/>
          </a:xfrm>
          <a:prstGeom prst="rect">
            <a:avLst/>
          </a:prstGeom>
          <a:noFill/>
        </p:spPr>
        <p:txBody>
          <a:bodyPr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684610"/>
            <a:r>
              <a:rPr lang="zh-CN" altLang="en-US" sz="800" b="1" dirty="0">
                <a:solidFill>
                  <a:schemeClr val="bg1"/>
                </a:solidFill>
                <a:latin typeface="Signika Negative"/>
              </a:rPr>
              <a:t>系统基础模块，为上层模块服务，如提供用户登录、权限、数据字典等功能。</a:t>
            </a:r>
            <a:endParaRPr lang="en-US" altLang="zh-CN" sz="800" b="1" dirty="0">
              <a:solidFill>
                <a:schemeClr val="bg1"/>
              </a:solidFill>
              <a:latin typeface="Signika Negative"/>
            </a:endParaRPr>
          </a:p>
        </p:txBody>
      </p:sp>
    </p:spTree>
    <p:extLst>
      <p:ext uri="{BB962C8B-B14F-4D97-AF65-F5344CB8AC3E}">
        <p14:creationId xmlns:p14="http://schemas.microsoft.com/office/powerpoint/2010/main" val="17222696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xEl>
                                              <p:pRg st="0" end="0"/>
                                            </p:txEl>
                                          </p:spTgt>
                                        </p:tgtEl>
                                      </p:cBhvr>
                                    </p:animEffect>
                                    <p:animScale>
                                      <p:cBhvr>
                                        <p:cTn id="7" dur="250" autoRev="1" fill="hold"/>
                                        <p:tgtEl>
                                          <p:spTgt spid="17">
                                            <p:txEl>
                                              <p:pRg st="0" end="0"/>
                                            </p:txEl>
                                          </p:spTgt>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750"/>
                                        <p:tgtEl>
                                          <p:spTgt spid="137"/>
                                        </p:tgtEl>
                                      </p:cBhvr>
                                    </p:animEffect>
                                    <p:anim calcmode="lin" valueType="num">
                                      <p:cBhvr>
                                        <p:cTn id="12" dur="750" fill="hold"/>
                                        <p:tgtEl>
                                          <p:spTgt spid="137"/>
                                        </p:tgtEl>
                                        <p:attrNameLst>
                                          <p:attrName>ppt_x</p:attrName>
                                        </p:attrNameLst>
                                      </p:cBhvr>
                                      <p:tavLst>
                                        <p:tav tm="0">
                                          <p:val>
                                            <p:strVal val="#ppt_x"/>
                                          </p:val>
                                        </p:tav>
                                        <p:tav tm="100000">
                                          <p:val>
                                            <p:strVal val="#ppt_x"/>
                                          </p:val>
                                        </p:tav>
                                      </p:tavLst>
                                    </p:anim>
                                    <p:anim calcmode="lin" valueType="num">
                                      <p:cBhvr>
                                        <p:cTn id="13" dur="750" fill="hold"/>
                                        <p:tgtEl>
                                          <p:spTgt spid="13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750"/>
                                        <p:tgtEl>
                                          <p:spTgt spid="136"/>
                                        </p:tgtEl>
                                      </p:cBhvr>
                                    </p:animEffect>
                                    <p:anim calcmode="lin" valueType="num">
                                      <p:cBhvr>
                                        <p:cTn id="17" dur="750" fill="hold"/>
                                        <p:tgtEl>
                                          <p:spTgt spid="136"/>
                                        </p:tgtEl>
                                        <p:attrNameLst>
                                          <p:attrName>ppt_x</p:attrName>
                                        </p:attrNameLst>
                                      </p:cBhvr>
                                      <p:tavLst>
                                        <p:tav tm="0">
                                          <p:val>
                                            <p:strVal val="#ppt_x"/>
                                          </p:val>
                                        </p:tav>
                                        <p:tav tm="100000">
                                          <p:val>
                                            <p:strVal val="#ppt_x"/>
                                          </p:val>
                                        </p:tav>
                                      </p:tavLst>
                                    </p:anim>
                                    <p:anim calcmode="lin" valueType="num">
                                      <p:cBhvr>
                                        <p:cTn id="18" dur="750" fill="hold"/>
                                        <p:tgtEl>
                                          <p:spTgt spid="13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750"/>
                                        <p:tgtEl>
                                          <p:spTgt spid="135"/>
                                        </p:tgtEl>
                                      </p:cBhvr>
                                    </p:animEffect>
                                    <p:anim calcmode="lin" valueType="num">
                                      <p:cBhvr>
                                        <p:cTn id="22" dur="750" fill="hold"/>
                                        <p:tgtEl>
                                          <p:spTgt spid="135"/>
                                        </p:tgtEl>
                                        <p:attrNameLst>
                                          <p:attrName>ppt_x</p:attrName>
                                        </p:attrNameLst>
                                      </p:cBhvr>
                                      <p:tavLst>
                                        <p:tav tm="0">
                                          <p:val>
                                            <p:strVal val="#ppt_x"/>
                                          </p:val>
                                        </p:tav>
                                        <p:tav tm="100000">
                                          <p:val>
                                            <p:strVal val="#ppt_x"/>
                                          </p:val>
                                        </p:tav>
                                      </p:tavLst>
                                    </p:anim>
                                    <p:anim calcmode="lin" valueType="num">
                                      <p:cBhvr>
                                        <p:cTn id="23" dur="750" fill="hold"/>
                                        <p:tgtEl>
                                          <p:spTgt spid="13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750"/>
                                        <p:tgtEl>
                                          <p:spTgt spid="134"/>
                                        </p:tgtEl>
                                      </p:cBhvr>
                                    </p:animEffect>
                                    <p:anim calcmode="lin" valueType="num">
                                      <p:cBhvr>
                                        <p:cTn id="27" dur="750" fill="hold"/>
                                        <p:tgtEl>
                                          <p:spTgt spid="134"/>
                                        </p:tgtEl>
                                        <p:attrNameLst>
                                          <p:attrName>ppt_x</p:attrName>
                                        </p:attrNameLst>
                                      </p:cBhvr>
                                      <p:tavLst>
                                        <p:tav tm="0">
                                          <p:val>
                                            <p:strVal val="#ppt_x"/>
                                          </p:val>
                                        </p:tav>
                                        <p:tav tm="100000">
                                          <p:val>
                                            <p:strVal val="#ppt_x"/>
                                          </p:val>
                                        </p:tav>
                                      </p:tavLst>
                                    </p:anim>
                                    <p:anim calcmode="lin" valueType="num">
                                      <p:cBhvr>
                                        <p:cTn id="28" dur="750" fill="hold"/>
                                        <p:tgtEl>
                                          <p:spTgt spid="13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750"/>
                                        <p:tgtEl>
                                          <p:spTgt spid="133"/>
                                        </p:tgtEl>
                                      </p:cBhvr>
                                    </p:animEffect>
                                    <p:anim calcmode="lin" valueType="num">
                                      <p:cBhvr>
                                        <p:cTn id="32" dur="750" fill="hold"/>
                                        <p:tgtEl>
                                          <p:spTgt spid="133"/>
                                        </p:tgtEl>
                                        <p:attrNameLst>
                                          <p:attrName>ppt_x</p:attrName>
                                        </p:attrNameLst>
                                      </p:cBhvr>
                                      <p:tavLst>
                                        <p:tav tm="0">
                                          <p:val>
                                            <p:strVal val="#ppt_x"/>
                                          </p:val>
                                        </p:tav>
                                        <p:tav tm="100000">
                                          <p:val>
                                            <p:strVal val="#ppt_x"/>
                                          </p:val>
                                        </p:tav>
                                      </p:tavLst>
                                    </p:anim>
                                    <p:anim calcmode="lin" valueType="num">
                                      <p:cBhvr>
                                        <p:cTn id="33" dur="750" fill="hold"/>
                                        <p:tgtEl>
                                          <p:spTgt spid="133"/>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par>
                                <p:cTn id="38" presetID="22" presetClass="entr" presetSubtype="8" fill="hold" nodeType="with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left)">
                                      <p:cBhvr>
                                        <p:cTn id="40" dur="500"/>
                                        <p:tgtEl>
                                          <p:spTgt spid="119"/>
                                        </p:tgtEl>
                                      </p:cBhvr>
                                    </p:animEffect>
                                  </p:childTnLst>
                                </p:cTn>
                              </p:par>
                              <p:par>
                                <p:cTn id="41" presetID="22" presetClass="entr" presetSubtype="8"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wipe(left)">
                                      <p:cBhvr>
                                        <p:cTn id="43" dur="500"/>
                                        <p:tgtEl>
                                          <p:spTgt spid="120"/>
                                        </p:tgtEl>
                                      </p:cBhvr>
                                    </p:animEffect>
                                  </p:childTnLst>
                                </p:cTn>
                              </p:par>
                              <p:par>
                                <p:cTn id="44" presetID="22" presetClass="entr" presetSubtype="8"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wipe(left)">
                                      <p:cBhvr>
                                        <p:cTn id="46" dur="500"/>
                                        <p:tgtEl>
                                          <p:spTgt spid="121"/>
                                        </p:tgtEl>
                                      </p:cBhvr>
                                    </p:animEffect>
                                  </p:childTnLst>
                                </p:cTn>
                              </p:par>
                              <p:par>
                                <p:cTn id="47" presetID="22" presetClass="entr" presetSubtype="8"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wipe(left)">
                                      <p:cBhvr>
                                        <p:cTn id="49" dur="500"/>
                                        <p:tgtEl>
                                          <p:spTgt spid="1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28"/>
                                        </p:tgtEl>
                                        <p:attrNameLst>
                                          <p:attrName>style.visibility</p:attrName>
                                        </p:attrNameLst>
                                      </p:cBhvr>
                                      <p:to>
                                        <p:strVal val="visible"/>
                                      </p:to>
                                    </p:set>
                                    <p:anim calcmode="lin" valueType="num">
                                      <p:cBhvr>
                                        <p:cTn id="52" dur="500" fill="hold"/>
                                        <p:tgtEl>
                                          <p:spTgt spid="128"/>
                                        </p:tgtEl>
                                        <p:attrNameLst>
                                          <p:attrName>ppt_w</p:attrName>
                                        </p:attrNameLst>
                                      </p:cBhvr>
                                      <p:tavLst>
                                        <p:tav tm="0">
                                          <p:val>
                                            <p:fltVal val="0"/>
                                          </p:val>
                                        </p:tav>
                                        <p:tav tm="100000">
                                          <p:val>
                                            <p:strVal val="#ppt_w"/>
                                          </p:val>
                                        </p:tav>
                                      </p:tavLst>
                                    </p:anim>
                                    <p:anim calcmode="lin" valueType="num">
                                      <p:cBhvr>
                                        <p:cTn id="53" dur="500" fill="hold"/>
                                        <p:tgtEl>
                                          <p:spTgt spid="128"/>
                                        </p:tgtEl>
                                        <p:attrNameLst>
                                          <p:attrName>ppt_h</p:attrName>
                                        </p:attrNameLst>
                                      </p:cBhvr>
                                      <p:tavLst>
                                        <p:tav tm="0">
                                          <p:val>
                                            <p:fltVal val="0"/>
                                          </p:val>
                                        </p:tav>
                                        <p:tav tm="100000">
                                          <p:val>
                                            <p:strVal val="#ppt_h"/>
                                          </p:val>
                                        </p:tav>
                                      </p:tavLst>
                                    </p:anim>
                                    <p:animEffect transition="in" filter="fade">
                                      <p:cBhvr>
                                        <p:cTn id="54" dur="500"/>
                                        <p:tgtEl>
                                          <p:spTgt spid="12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9"/>
                                        </p:tgtEl>
                                        <p:attrNameLst>
                                          <p:attrName>style.visibility</p:attrName>
                                        </p:attrNameLst>
                                      </p:cBhvr>
                                      <p:to>
                                        <p:strVal val="visible"/>
                                      </p:to>
                                    </p:set>
                                    <p:anim calcmode="lin" valueType="num">
                                      <p:cBhvr>
                                        <p:cTn id="57" dur="500" fill="hold"/>
                                        <p:tgtEl>
                                          <p:spTgt spid="129"/>
                                        </p:tgtEl>
                                        <p:attrNameLst>
                                          <p:attrName>ppt_w</p:attrName>
                                        </p:attrNameLst>
                                      </p:cBhvr>
                                      <p:tavLst>
                                        <p:tav tm="0">
                                          <p:val>
                                            <p:fltVal val="0"/>
                                          </p:val>
                                        </p:tav>
                                        <p:tav tm="100000">
                                          <p:val>
                                            <p:strVal val="#ppt_w"/>
                                          </p:val>
                                        </p:tav>
                                      </p:tavLst>
                                    </p:anim>
                                    <p:anim calcmode="lin" valueType="num">
                                      <p:cBhvr>
                                        <p:cTn id="58" dur="500" fill="hold"/>
                                        <p:tgtEl>
                                          <p:spTgt spid="129"/>
                                        </p:tgtEl>
                                        <p:attrNameLst>
                                          <p:attrName>ppt_h</p:attrName>
                                        </p:attrNameLst>
                                      </p:cBhvr>
                                      <p:tavLst>
                                        <p:tav tm="0">
                                          <p:val>
                                            <p:fltVal val="0"/>
                                          </p:val>
                                        </p:tav>
                                        <p:tav tm="100000">
                                          <p:val>
                                            <p:strVal val="#ppt_h"/>
                                          </p:val>
                                        </p:tav>
                                      </p:tavLst>
                                    </p:anim>
                                    <p:animEffect transition="in" filter="fade">
                                      <p:cBhvr>
                                        <p:cTn id="59" dur="500"/>
                                        <p:tgtEl>
                                          <p:spTgt spid="12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 calcmode="lin" valueType="num">
                                      <p:cBhvr>
                                        <p:cTn id="62" dur="500" fill="hold"/>
                                        <p:tgtEl>
                                          <p:spTgt spid="130"/>
                                        </p:tgtEl>
                                        <p:attrNameLst>
                                          <p:attrName>ppt_w</p:attrName>
                                        </p:attrNameLst>
                                      </p:cBhvr>
                                      <p:tavLst>
                                        <p:tav tm="0">
                                          <p:val>
                                            <p:fltVal val="0"/>
                                          </p:val>
                                        </p:tav>
                                        <p:tav tm="100000">
                                          <p:val>
                                            <p:strVal val="#ppt_w"/>
                                          </p:val>
                                        </p:tav>
                                      </p:tavLst>
                                    </p:anim>
                                    <p:anim calcmode="lin" valueType="num">
                                      <p:cBhvr>
                                        <p:cTn id="63" dur="500" fill="hold"/>
                                        <p:tgtEl>
                                          <p:spTgt spid="130"/>
                                        </p:tgtEl>
                                        <p:attrNameLst>
                                          <p:attrName>ppt_h</p:attrName>
                                        </p:attrNameLst>
                                      </p:cBhvr>
                                      <p:tavLst>
                                        <p:tav tm="0">
                                          <p:val>
                                            <p:fltVal val="0"/>
                                          </p:val>
                                        </p:tav>
                                        <p:tav tm="100000">
                                          <p:val>
                                            <p:strVal val="#ppt_h"/>
                                          </p:val>
                                        </p:tav>
                                      </p:tavLst>
                                    </p:anim>
                                    <p:animEffect transition="in" filter="fade">
                                      <p:cBhvr>
                                        <p:cTn id="64" dur="500"/>
                                        <p:tgtEl>
                                          <p:spTgt spid="13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 calcmode="lin" valueType="num">
                                      <p:cBhvr>
                                        <p:cTn id="67" dur="500" fill="hold"/>
                                        <p:tgtEl>
                                          <p:spTgt spid="131"/>
                                        </p:tgtEl>
                                        <p:attrNameLst>
                                          <p:attrName>ppt_w</p:attrName>
                                        </p:attrNameLst>
                                      </p:cBhvr>
                                      <p:tavLst>
                                        <p:tav tm="0">
                                          <p:val>
                                            <p:fltVal val="0"/>
                                          </p:val>
                                        </p:tav>
                                        <p:tav tm="100000">
                                          <p:val>
                                            <p:strVal val="#ppt_w"/>
                                          </p:val>
                                        </p:tav>
                                      </p:tavLst>
                                    </p:anim>
                                    <p:anim calcmode="lin" valueType="num">
                                      <p:cBhvr>
                                        <p:cTn id="68" dur="500" fill="hold"/>
                                        <p:tgtEl>
                                          <p:spTgt spid="131"/>
                                        </p:tgtEl>
                                        <p:attrNameLst>
                                          <p:attrName>ppt_h</p:attrName>
                                        </p:attrNameLst>
                                      </p:cBhvr>
                                      <p:tavLst>
                                        <p:tav tm="0">
                                          <p:val>
                                            <p:fltVal val="0"/>
                                          </p:val>
                                        </p:tav>
                                        <p:tav tm="100000">
                                          <p:val>
                                            <p:strVal val="#ppt_h"/>
                                          </p:val>
                                        </p:tav>
                                      </p:tavLst>
                                    </p:anim>
                                    <p:animEffect transition="in" filter="fade">
                                      <p:cBhvr>
                                        <p:cTn id="69" dur="500"/>
                                        <p:tgtEl>
                                          <p:spTgt spid="13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childTnLst>
                          </p:cTn>
                        </p:par>
                        <p:par>
                          <p:cTn id="75" fill="hold">
                            <p:stCondLst>
                              <p:cond delay="175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fade">
                                      <p:cBhvr>
                                        <p:cTn id="81" dur="500"/>
                                        <p:tgtEl>
                                          <p:spTgt spid="156"/>
                                        </p:tgtEl>
                                      </p:cBhvr>
                                    </p:animEffect>
                                  </p:childTnLst>
                                </p:cTn>
                              </p:par>
                              <p:par>
                                <p:cTn id="82" presetID="10" presetClass="entr" presetSubtype="0" fill="hold" nodeType="withEffect">
                                  <p:stCondLst>
                                    <p:cond delay="0"/>
                                  </p:stCondLst>
                                  <p:childTnLst>
                                    <p:set>
                                      <p:cBhvr>
                                        <p:cTn id="83" dur="1" fill="hold">
                                          <p:stCondLst>
                                            <p:cond delay="0"/>
                                          </p:stCondLst>
                                        </p:cTn>
                                        <p:tgtEl>
                                          <p:spTgt spid="151"/>
                                        </p:tgtEl>
                                        <p:attrNameLst>
                                          <p:attrName>style.visibility</p:attrName>
                                        </p:attrNameLst>
                                      </p:cBhvr>
                                      <p:to>
                                        <p:strVal val="visible"/>
                                      </p:to>
                                    </p:set>
                                    <p:animEffect transition="in" filter="fade">
                                      <p:cBhvr>
                                        <p:cTn id="84" dur="500"/>
                                        <p:tgtEl>
                                          <p:spTgt spid="151"/>
                                        </p:tgtEl>
                                      </p:cBhvr>
                                    </p:animEffect>
                                  </p:childTnLst>
                                </p:cTn>
                              </p:par>
                              <p:par>
                                <p:cTn id="85" presetID="10" presetClass="entr" presetSubtype="0" fill="hold" nodeType="withEffect">
                                  <p:stCondLst>
                                    <p:cond delay="0"/>
                                  </p:stCondLst>
                                  <p:childTnLst>
                                    <p:set>
                                      <p:cBhvr>
                                        <p:cTn id="86" dur="1" fill="hold">
                                          <p:stCondLst>
                                            <p:cond delay="0"/>
                                          </p:stCondLst>
                                        </p:cTn>
                                        <p:tgtEl>
                                          <p:spTgt spid="160"/>
                                        </p:tgtEl>
                                        <p:attrNameLst>
                                          <p:attrName>style.visibility</p:attrName>
                                        </p:attrNameLst>
                                      </p:cBhvr>
                                      <p:to>
                                        <p:strVal val="visible"/>
                                      </p:to>
                                    </p:set>
                                    <p:animEffect transition="in" filter="fade">
                                      <p:cBhvr>
                                        <p:cTn id="87" dur="500"/>
                                        <p:tgtEl>
                                          <p:spTgt spid="160"/>
                                        </p:tgtEl>
                                      </p:cBhvr>
                                    </p:animEffect>
                                  </p:childTnLst>
                                </p:cTn>
                              </p:par>
                              <p:par>
                                <p:cTn id="88" presetID="10" presetClass="entr" presetSubtype="0" fill="hold" nodeType="withEffect">
                                  <p:stCondLst>
                                    <p:cond delay="0"/>
                                  </p:stCondLst>
                                  <p:childTnLst>
                                    <p:set>
                                      <p:cBhvr>
                                        <p:cTn id="89" dur="1" fill="hold">
                                          <p:stCondLst>
                                            <p:cond delay="0"/>
                                          </p:stCondLst>
                                        </p:cTn>
                                        <p:tgtEl>
                                          <p:spTgt spid="161"/>
                                        </p:tgtEl>
                                        <p:attrNameLst>
                                          <p:attrName>style.visibility</p:attrName>
                                        </p:attrNameLst>
                                      </p:cBhvr>
                                      <p:to>
                                        <p:strVal val="visible"/>
                                      </p:to>
                                    </p:set>
                                    <p:animEffect transition="in" filter="fade">
                                      <p:cBhvr>
                                        <p:cTn id="90" dur="500"/>
                                        <p:tgtEl>
                                          <p:spTgt spid="161"/>
                                        </p:tgtEl>
                                      </p:cBhvr>
                                    </p:animEffect>
                                  </p:childTnLst>
                                </p:cTn>
                              </p:par>
                            </p:childTnLst>
                          </p:cTn>
                        </p:par>
                        <p:par>
                          <p:cTn id="91" fill="hold">
                            <p:stCondLst>
                              <p:cond delay="2250"/>
                            </p:stCondLst>
                            <p:childTnLst>
                              <p:par>
                                <p:cTn id="92" presetID="22" presetClass="entr" presetSubtype="8" fill="hold" nodeType="afterEffect">
                                  <p:stCondLst>
                                    <p:cond delay="0"/>
                                  </p:stCondLst>
                                  <p:childTnLst>
                                    <p:set>
                                      <p:cBhvr>
                                        <p:cTn id="93" dur="1" fill="hold">
                                          <p:stCondLst>
                                            <p:cond delay="0"/>
                                          </p:stCondLst>
                                        </p:cTn>
                                        <p:tgtEl>
                                          <p:spTgt spid="168"/>
                                        </p:tgtEl>
                                        <p:attrNameLst>
                                          <p:attrName>style.visibility</p:attrName>
                                        </p:attrNameLst>
                                      </p:cBhvr>
                                      <p:to>
                                        <p:strVal val="visible"/>
                                      </p:to>
                                    </p:set>
                                    <p:animEffect transition="in" filter="wipe(left)">
                                      <p:cBhvr>
                                        <p:cTn id="94" dur="500"/>
                                        <p:tgtEl>
                                          <p:spTgt spid="168"/>
                                        </p:tgtEl>
                                      </p:cBhvr>
                                    </p:animEffect>
                                  </p:childTnLst>
                                </p:cTn>
                              </p:par>
                            </p:childTnLst>
                          </p:cTn>
                        </p:par>
                        <p:par>
                          <p:cTn id="95" fill="hold">
                            <p:stCondLst>
                              <p:cond delay="2750"/>
                            </p:stCondLst>
                            <p:childTnLst>
                              <p:par>
                                <p:cTn id="96" presetID="10" presetClass="entr" presetSubtype="0" fill="hold" grpId="0" nodeType="afterEffect">
                                  <p:stCondLst>
                                    <p:cond delay="0"/>
                                  </p:stCondLst>
                                  <p:childTnLst>
                                    <p:set>
                                      <p:cBhvr>
                                        <p:cTn id="97" dur="1" fill="hold">
                                          <p:stCondLst>
                                            <p:cond delay="0"/>
                                          </p:stCondLst>
                                        </p:cTn>
                                        <p:tgtEl>
                                          <p:spTgt spid="173"/>
                                        </p:tgtEl>
                                        <p:attrNameLst>
                                          <p:attrName>style.visibility</p:attrName>
                                        </p:attrNameLst>
                                      </p:cBhvr>
                                      <p:to>
                                        <p:strVal val="visible"/>
                                      </p:to>
                                    </p:set>
                                    <p:animEffect transition="in" filter="fade">
                                      <p:cBhvr>
                                        <p:cTn id="98" dur="500"/>
                                        <p:tgtEl>
                                          <p:spTgt spid="17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4"/>
                                        </p:tgtEl>
                                        <p:attrNameLst>
                                          <p:attrName>style.visibility</p:attrName>
                                        </p:attrNameLst>
                                      </p:cBhvr>
                                      <p:to>
                                        <p:strVal val="visible"/>
                                      </p:to>
                                    </p:set>
                                    <p:animEffect transition="in" filter="fade">
                                      <p:cBhvr>
                                        <p:cTn id="101" dur="500"/>
                                        <p:tgtEl>
                                          <p:spTgt spid="174"/>
                                        </p:tgtEl>
                                      </p:cBhvr>
                                    </p:animEffect>
                                  </p:childTnLst>
                                </p:cTn>
                              </p:par>
                            </p:childTnLst>
                          </p:cTn>
                        </p:par>
                        <p:par>
                          <p:cTn id="102" fill="hold">
                            <p:stCondLst>
                              <p:cond delay="3250"/>
                            </p:stCondLst>
                            <p:childTnLst>
                              <p:par>
                                <p:cTn id="103" presetID="22" presetClass="entr" presetSubtype="8" fill="hold" nodeType="afterEffect">
                                  <p:stCondLst>
                                    <p:cond delay="0"/>
                                  </p:stCondLst>
                                  <p:childTnLst>
                                    <p:set>
                                      <p:cBhvr>
                                        <p:cTn id="104" dur="1" fill="hold">
                                          <p:stCondLst>
                                            <p:cond delay="0"/>
                                          </p:stCondLst>
                                        </p:cTn>
                                        <p:tgtEl>
                                          <p:spTgt spid="169"/>
                                        </p:tgtEl>
                                        <p:attrNameLst>
                                          <p:attrName>style.visibility</p:attrName>
                                        </p:attrNameLst>
                                      </p:cBhvr>
                                      <p:to>
                                        <p:strVal val="visible"/>
                                      </p:to>
                                    </p:set>
                                    <p:animEffect transition="in" filter="wipe(left)">
                                      <p:cBhvr>
                                        <p:cTn id="105" dur="500"/>
                                        <p:tgtEl>
                                          <p:spTgt spid="169"/>
                                        </p:tgtEl>
                                      </p:cBhvr>
                                    </p:animEffect>
                                  </p:childTnLst>
                                </p:cTn>
                              </p:par>
                            </p:childTnLst>
                          </p:cTn>
                        </p:par>
                        <p:par>
                          <p:cTn id="106" fill="hold">
                            <p:stCondLst>
                              <p:cond delay="3750"/>
                            </p:stCondLst>
                            <p:childTnLst>
                              <p:par>
                                <p:cTn id="107" presetID="10" presetClass="entr" presetSubtype="0" fill="hold" grpId="0" nodeType="afterEffect">
                                  <p:stCondLst>
                                    <p:cond delay="0"/>
                                  </p:stCondLst>
                                  <p:childTnLst>
                                    <p:set>
                                      <p:cBhvr>
                                        <p:cTn id="108" dur="1" fill="hold">
                                          <p:stCondLst>
                                            <p:cond delay="0"/>
                                          </p:stCondLst>
                                        </p:cTn>
                                        <p:tgtEl>
                                          <p:spTgt spid="175"/>
                                        </p:tgtEl>
                                        <p:attrNameLst>
                                          <p:attrName>style.visibility</p:attrName>
                                        </p:attrNameLst>
                                      </p:cBhvr>
                                      <p:to>
                                        <p:strVal val="visible"/>
                                      </p:to>
                                    </p:set>
                                    <p:animEffect transition="in" filter="fade">
                                      <p:cBhvr>
                                        <p:cTn id="109" dur="500"/>
                                        <p:tgtEl>
                                          <p:spTgt spid="17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76"/>
                                        </p:tgtEl>
                                        <p:attrNameLst>
                                          <p:attrName>style.visibility</p:attrName>
                                        </p:attrNameLst>
                                      </p:cBhvr>
                                      <p:to>
                                        <p:strVal val="visible"/>
                                      </p:to>
                                    </p:set>
                                    <p:animEffect transition="in" filter="fade">
                                      <p:cBhvr>
                                        <p:cTn id="112" dur="500"/>
                                        <p:tgtEl>
                                          <p:spTgt spid="176"/>
                                        </p:tgtEl>
                                      </p:cBhvr>
                                    </p:animEffect>
                                  </p:childTnLst>
                                </p:cTn>
                              </p:par>
                            </p:childTnLst>
                          </p:cTn>
                        </p:par>
                        <p:par>
                          <p:cTn id="113" fill="hold">
                            <p:stCondLst>
                              <p:cond delay="4250"/>
                            </p:stCondLst>
                            <p:childTnLst>
                              <p:par>
                                <p:cTn id="114" presetID="22" presetClass="entr" presetSubtype="8" fill="hold" nodeType="afterEffect">
                                  <p:stCondLst>
                                    <p:cond delay="0"/>
                                  </p:stCondLst>
                                  <p:childTnLst>
                                    <p:set>
                                      <p:cBhvr>
                                        <p:cTn id="115" dur="1" fill="hold">
                                          <p:stCondLst>
                                            <p:cond delay="0"/>
                                          </p:stCondLst>
                                        </p:cTn>
                                        <p:tgtEl>
                                          <p:spTgt spid="170"/>
                                        </p:tgtEl>
                                        <p:attrNameLst>
                                          <p:attrName>style.visibility</p:attrName>
                                        </p:attrNameLst>
                                      </p:cBhvr>
                                      <p:to>
                                        <p:strVal val="visible"/>
                                      </p:to>
                                    </p:set>
                                    <p:animEffect transition="in" filter="wipe(left)">
                                      <p:cBhvr>
                                        <p:cTn id="116" dur="500"/>
                                        <p:tgtEl>
                                          <p:spTgt spid="170"/>
                                        </p:tgtEl>
                                      </p:cBhvr>
                                    </p:animEffect>
                                  </p:childTnLst>
                                </p:cTn>
                              </p:par>
                            </p:childTnLst>
                          </p:cTn>
                        </p:par>
                        <p:par>
                          <p:cTn id="117" fill="hold">
                            <p:stCondLst>
                              <p:cond delay="4750"/>
                            </p:stCondLst>
                            <p:childTnLst>
                              <p:par>
                                <p:cTn id="118" presetID="10" presetClass="entr" presetSubtype="0" fill="hold" grpId="0" nodeType="afterEffect">
                                  <p:stCondLst>
                                    <p:cond delay="0"/>
                                  </p:stCondLst>
                                  <p:childTnLst>
                                    <p:set>
                                      <p:cBhvr>
                                        <p:cTn id="119" dur="1" fill="hold">
                                          <p:stCondLst>
                                            <p:cond delay="0"/>
                                          </p:stCondLst>
                                        </p:cTn>
                                        <p:tgtEl>
                                          <p:spTgt spid="177"/>
                                        </p:tgtEl>
                                        <p:attrNameLst>
                                          <p:attrName>style.visibility</p:attrName>
                                        </p:attrNameLst>
                                      </p:cBhvr>
                                      <p:to>
                                        <p:strVal val="visible"/>
                                      </p:to>
                                    </p:set>
                                    <p:animEffect transition="in" filter="fade">
                                      <p:cBhvr>
                                        <p:cTn id="120" dur="500"/>
                                        <p:tgtEl>
                                          <p:spTgt spid="17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78"/>
                                        </p:tgtEl>
                                        <p:attrNameLst>
                                          <p:attrName>style.visibility</p:attrName>
                                        </p:attrNameLst>
                                      </p:cBhvr>
                                      <p:to>
                                        <p:strVal val="visible"/>
                                      </p:to>
                                    </p:set>
                                    <p:animEffect transition="in" filter="fade">
                                      <p:cBhvr>
                                        <p:cTn id="123" dur="500"/>
                                        <p:tgtEl>
                                          <p:spTgt spid="178"/>
                                        </p:tgtEl>
                                      </p:cBhvr>
                                    </p:animEffect>
                                  </p:childTnLst>
                                </p:cTn>
                              </p:par>
                            </p:childTnLst>
                          </p:cTn>
                        </p:par>
                        <p:par>
                          <p:cTn id="124" fill="hold">
                            <p:stCondLst>
                              <p:cond delay="5250"/>
                            </p:stCondLst>
                            <p:childTnLst>
                              <p:par>
                                <p:cTn id="125" presetID="22" presetClass="entr" presetSubtype="8" fill="hold" nodeType="afterEffect">
                                  <p:stCondLst>
                                    <p:cond delay="0"/>
                                  </p:stCondLst>
                                  <p:childTnLst>
                                    <p:set>
                                      <p:cBhvr>
                                        <p:cTn id="126" dur="1" fill="hold">
                                          <p:stCondLst>
                                            <p:cond delay="0"/>
                                          </p:stCondLst>
                                        </p:cTn>
                                        <p:tgtEl>
                                          <p:spTgt spid="171"/>
                                        </p:tgtEl>
                                        <p:attrNameLst>
                                          <p:attrName>style.visibility</p:attrName>
                                        </p:attrNameLst>
                                      </p:cBhvr>
                                      <p:to>
                                        <p:strVal val="visible"/>
                                      </p:to>
                                    </p:set>
                                    <p:animEffect transition="in" filter="wipe(left)">
                                      <p:cBhvr>
                                        <p:cTn id="127" dur="500"/>
                                        <p:tgtEl>
                                          <p:spTgt spid="171"/>
                                        </p:tgtEl>
                                      </p:cBhvr>
                                    </p:animEffect>
                                  </p:childTnLst>
                                </p:cTn>
                              </p:par>
                            </p:childTnLst>
                          </p:cTn>
                        </p:par>
                        <p:par>
                          <p:cTn id="128" fill="hold">
                            <p:stCondLst>
                              <p:cond delay="5750"/>
                            </p:stCondLst>
                            <p:childTnLst>
                              <p:par>
                                <p:cTn id="129" presetID="10" presetClass="entr" presetSubtype="0" fill="hold" grpId="0" nodeType="afterEffect">
                                  <p:stCondLst>
                                    <p:cond delay="0"/>
                                  </p:stCondLst>
                                  <p:childTnLst>
                                    <p:set>
                                      <p:cBhvr>
                                        <p:cTn id="130" dur="1" fill="hold">
                                          <p:stCondLst>
                                            <p:cond delay="0"/>
                                          </p:stCondLst>
                                        </p:cTn>
                                        <p:tgtEl>
                                          <p:spTgt spid="179"/>
                                        </p:tgtEl>
                                        <p:attrNameLst>
                                          <p:attrName>style.visibility</p:attrName>
                                        </p:attrNameLst>
                                      </p:cBhvr>
                                      <p:to>
                                        <p:strVal val="visible"/>
                                      </p:to>
                                    </p:set>
                                    <p:animEffect transition="in" filter="fade">
                                      <p:cBhvr>
                                        <p:cTn id="131" dur="500"/>
                                        <p:tgtEl>
                                          <p:spTgt spid="17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0"/>
                                        </p:tgtEl>
                                        <p:attrNameLst>
                                          <p:attrName>style.visibility</p:attrName>
                                        </p:attrNameLst>
                                      </p:cBhvr>
                                      <p:to>
                                        <p:strVal val="visible"/>
                                      </p:to>
                                    </p:set>
                                    <p:animEffect transition="in" filter="fade">
                                      <p:cBhvr>
                                        <p:cTn id="134" dur="500"/>
                                        <p:tgtEl>
                                          <p:spTgt spid="180"/>
                                        </p:tgtEl>
                                      </p:cBhvr>
                                    </p:animEffect>
                                  </p:childTnLst>
                                </p:cTn>
                              </p:par>
                            </p:childTnLst>
                          </p:cTn>
                        </p:par>
                        <p:par>
                          <p:cTn id="135" fill="hold">
                            <p:stCondLst>
                              <p:cond delay="6250"/>
                            </p:stCondLst>
                            <p:childTnLst>
                              <p:par>
                                <p:cTn id="136" presetID="22" presetClass="entr" presetSubtype="8" fill="hold" nodeType="afterEffect">
                                  <p:stCondLst>
                                    <p:cond delay="0"/>
                                  </p:stCondLst>
                                  <p:childTnLst>
                                    <p:set>
                                      <p:cBhvr>
                                        <p:cTn id="137" dur="1" fill="hold">
                                          <p:stCondLst>
                                            <p:cond delay="0"/>
                                          </p:stCondLst>
                                        </p:cTn>
                                        <p:tgtEl>
                                          <p:spTgt spid="172"/>
                                        </p:tgtEl>
                                        <p:attrNameLst>
                                          <p:attrName>style.visibility</p:attrName>
                                        </p:attrNameLst>
                                      </p:cBhvr>
                                      <p:to>
                                        <p:strVal val="visible"/>
                                      </p:to>
                                    </p:set>
                                    <p:animEffect transition="in" filter="wipe(left)">
                                      <p:cBhvr>
                                        <p:cTn id="138" dur="500"/>
                                        <p:tgtEl>
                                          <p:spTgt spid="172"/>
                                        </p:tgtEl>
                                      </p:cBhvr>
                                    </p:animEffect>
                                  </p:childTnLst>
                                </p:cTn>
                              </p:par>
                            </p:childTnLst>
                          </p:cTn>
                        </p:par>
                        <p:par>
                          <p:cTn id="139" fill="hold">
                            <p:stCondLst>
                              <p:cond delay="6750"/>
                            </p:stCondLst>
                            <p:childTnLst>
                              <p:par>
                                <p:cTn id="140" presetID="10" presetClass="entr" presetSubtype="0" fill="hold" grpId="0" nodeType="afterEffect">
                                  <p:stCondLst>
                                    <p:cond delay="0"/>
                                  </p:stCondLst>
                                  <p:childTnLst>
                                    <p:set>
                                      <p:cBhvr>
                                        <p:cTn id="141" dur="1" fill="hold">
                                          <p:stCondLst>
                                            <p:cond delay="0"/>
                                          </p:stCondLst>
                                        </p:cTn>
                                        <p:tgtEl>
                                          <p:spTgt spid="181"/>
                                        </p:tgtEl>
                                        <p:attrNameLst>
                                          <p:attrName>style.visibility</p:attrName>
                                        </p:attrNameLst>
                                      </p:cBhvr>
                                      <p:to>
                                        <p:strVal val="visible"/>
                                      </p:to>
                                    </p:set>
                                    <p:animEffect transition="in" filter="fade">
                                      <p:cBhvr>
                                        <p:cTn id="142" dur="500"/>
                                        <p:tgtEl>
                                          <p:spTgt spid="18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animEffect transition="in" filter="fade">
                                      <p:cBhvr>
                                        <p:cTn id="145" dur="500"/>
                                        <p:tgtEl>
                                          <p:spTgt spid="182"/>
                                        </p:tgtEl>
                                      </p:cBhvr>
                                    </p:animEffect>
                                  </p:childTnLst>
                                </p:cTn>
                              </p:par>
                            </p:childTnLst>
                          </p:cTn>
                        </p:par>
                        <p:par>
                          <p:cTn id="146" fill="hold">
                            <p:stCondLst>
                              <p:cond delay="7250"/>
                            </p:stCondLst>
                            <p:childTnLst>
                              <p:par>
                                <p:cTn id="147" presetID="10" presetClass="entr" presetSubtype="0" fill="hold" grpId="0" nodeType="afterEffect">
                                  <p:stCondLst>
                                    <p:cond delay="0"/>
                                  </p:stCondLst>
                                  <p:childTnLst>
                                    <p:set>
                                      <p:cBhvr>
                                        <p:cTn id="148" dur="1" fill="hold">
                                          <p:stCondLst>
                                            <p:cond delay="0"/>
                                          </p:stCondLst>
                                        </p:cTn>
                                        <p:tgtEl>
                                          <p:spTgt spid="146"/>
                                        </p:tgtEl>
                                        <p:attrNameLst>
                                          <p:attrName>style.visibility</p:attrName>
                                        </p:attrNameLst>
                                      </p:cBhvr>
                                      <p:to>
                                        <p:strVal val="visible"/>
                                      </p:to>
                                    </p:set>
                                    <p:animEffect transition="in" filter="fade">
                                      <p:cBhvr>
                                        <p:cTn id="149" dur="500"/>
                                        <p:tgtEl>
                                          <p:spTgt spid="146"/>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45"/>
                                        </p:tgtEl>
                                        <p:attrNameLst>
                                          <p:attrName>style.visibility</p:attrName>
                                        </p:attrNameLst>
                                      </p:cBhvr>
                                      <p:to>
                                        <p:strVal val="visible"/>
                                      </p:to>
                                    </p:set>
                                    <p:animEffect transition="in" filter="fade">
                                      <p:cBhvr>
                                        <p:cTn id="152" dur="500"/>
                                        <p:tgtEl>
                                          <p:spTgt spid="14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4"/>
                                        </p:tgtEl>
                                        <p:attrNameLst>
                                          <p:attrName>style.visibility</p:attrName>
                                        </p:attrNameLst>
                                      </p:cBhvr>
                                      <p:to>
                                        <p:strVal val="visible"/>
                                      </p:to>
                                    </p:set>
                                    <p:animEffect transition="in" filter="fade">
                                      <p:cBhvr>
                                        <p:cTn id="155" dur="500"/>
                                        <p:tgtEl>
                                          <p:spTgt spid="14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43"/>
                                        </p:tgtEl>
                                        <p:attrNameLst>
                                          <p:attrName>style.visibility</p:attrName>
                                        </p:attrNameLst>
                                      </p:cBhvr>
                                      <p:to>
                                        <p:strVal val="visible"/>
                                      </p:to>
                                    </p:set>
                                    <p:animEffect transition="in" filter="fade">
                                      <p:cBhvr>
                                        <p:cTn id="158" dur="500"/>
                                        <p:tgtEl>
                                          <p:spTgt spid="14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42"/>
                                        </p:tgtEl>
                                        <p:attrNameLst>
                                          <p:attrName>style.visibility</p:attrName>
                                        </p:attrNameLst>
                                      </p:cBhvr>
                                      <p:to>
                                        <p:strVal val="visible"/>
                                      </p:to>
                                    </p:set>
                                    <p:animEffect transition="in" filter="fade">
                                      <p:cBhvr>
                                        <p:cTn id="16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118" grpId="0" animBg="1"/>
      <p:bldP spid="128" grpId="0" animBg="1"/>
      <p:bldP spid="129" grpId="0" animBg="1"/>
      <p:bldP spid="130" grpId="0" animBg="1"/>
      <p:bldP spid="131" grpId="0" animBg="1"/>
      <p:bldP spid="132" grpId="0" animBg="1"/>
      <p:bldP spid="133" grpId="0" animBg="1"/>
      <p:bldP spid="134" grpId="0" animBg="1"/>
      <p:bldP spid="142" grpId="0"/>
      <p:bldP spid="143" grpId="0"/>
      <p:bldP spid="144" grpId="0"/>
      <p:bldP spid="145" grpId="0"/>
      <p:bldP spid="146" grpId="0"/>
      <p:bldP spid="173" grpId="0"/>
      <p:bldP spid="174" grpId="0"/>
      <p:bldP spid="175" grpId="0"/>
      <p:bldP spid="176" grpId="0"/>
      <p:bldP spid="177" grpId="0"/>
      <p:bldP spid="178" grpId="0"/>
      <p:bldP spid="179" grpId="0"/>
      <p:bldP spid="180" grpId="0"/>
      <p:bldP spid="181" grpId="0"/>
      <p:bldP spid="18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923.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1225</Words>
  <Application>Microsoft Office PowerPoint</Application>
  <PresentationFormat>全屏显示(16:9)</PresentationFormat>
  <Paragraphs>141</Paragraphs>
  <Slides>14</Slides>
  <Notes>14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Raleway</vt:lpstr>
      <vt:lpstr>Signika Negative</vt:lpstr>
      <vt:lpstr>等线</vt:lpstr>
      <vt:lpstr>方正大黑简体</vt:lpstr>
      <vt:lpstr>方正兰亭黑简体</vt:lpstr>
      <vt:lpstr>方正兰亭中黑_GBK</vt:lpstr>
      <vt:lpstr>Arial</vt:lpstr>
      <vt:lpstr>Arial Narrow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6923.pptx</dc:title>
  <dc:creator/>
  <cp:lastModifiedBy/>
  <cp:revision>1</cp:revision>
  <dcterms:created xsi:type="dcterms:W3CDTF">2017-06-05T13:58:30Z</dcterms:created>
  <dcterms:modified xsi:type="dcterms:W3CDTF">2020-12-06T09:35:57Z</dcterms:modified>
</cp:coreProperties>
</file>